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3"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4707" autoAdjust="0"/>
  </p:normalViewPr>
  <p:slideViewPr>
    <p:cSldViewPr>
      <p:cViewPr>
        <p:scale>
          <a:sx n="81" d="100"/>
          <a:sy n="81" d="100"/>
        </p:scale>
        <p:origin x="-105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A7DC174-BAD1-4BEE-8748-DAE0AB65802E}" type="datetimeFigureOut">
              <a:rPr lang="en-US" smtClean="0"/>
              <a:pPr/>
              <a:t>6/28/2017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C29CF38-9349-4E0A-83F4-45A232837CD1}" type="slidenum">
              <a:rPr lang="en-US" smtClean="0"/>
              <a:pPr/>
              <a:t>‹#›</a:t>
            </a:fld>
            <a:endParaRPr lang="en-US" dirty="0"/>
          </a:p>
        </p:txBody>
      </p:sp>
    </p:spTree>
    <p:extLst>
      <p:ext uri="{BB962C8B-B14F-4D97-AF65-F5344CB8AC3E}">
        <p14:creationId xmlns:p14="http://schemas.microsoft.com/office/powerpoint/2010/main" val="3799478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9CF38-9349-4E0A-83F4-45A232837CD1}" type="slidenum">
              <a:rPr lang="en-US" smtClean="0"/>
              <a:pPr/>
              <a:t>1</a:t>
            </a:fld>
            <a:endParaRPr lang="en-US" dirty="0"/>
          </a:p>
        </p:txBody>
      </p:sp>
    </p:spTree>
    <p:extLst>
      <p:ext uri="{BB962C8B-B14F-4D97-AF65-F5344CB8AC3E}">
        <p14:creationId xmlns:p14="http://schemas.microsoft.com/office/powerpoint/2010/main" val="1700925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6/28/2017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95352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6/28/2017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274585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6/28/2017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77768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6/28/2017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380573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27C82-CE49-4FF9-93D1-3E176869AB1D}" type="datetimeFigureOut">
              <a:rPr lang="en-US" smtClean="0"/>
              <a:pPr/>
              <a:t>6/28/2017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233656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627C82-CE49-4FF9-93D1-3E176869AB1D}" type="datetimeFigureOut">
              <a:rPr lang="en-US" smtClean="0"/>
              <a:pPr/>
              <a:t>6/28/2017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329945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627C82-CE49-4FF9-93D1-3E176869AB1D}" type="datetimeFigureOut">
              <a:rPr lang="en-US" smtClean="0"/>
              <a:pPr/>
              <a:t>6/28/2017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498658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627C82-CE49-4FF9-93D1-3E176869AB1D}" type="datetimeFigureOut">
              <a:rPr lang="en-US" smtClean="0"/>
              <a:pPr/>
              <a:t>6/28/2017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803690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27C82-CE49-4FF9-93D1-3E176869AB1D}" type="datetimeFigureOut">
              <a:rPr lang="en-US" smtClean="0"/>
              <a:pPr/>
              <a:t>6/28/2017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71752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27C82-CE49-4FF9-93D1-3E176869AB1D}" type="datetimeFigureOut">
              <a:rPr lang="en-US" smtClean="0"/>
              <a:pPr/>
              <a:t>6/28/2017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035735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27C82-CE49-4FF9-93D1-3E176869AB1D}" type="datetimeFigureOut">
              <a:rPr lang="en-US" smtClean="0"/>
              <a:pPr/>
              <a:t>6/28/2017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297269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27C82-CE49-4FF9-93D1-3E176869AB1D}" type="datetimeFigureOut">
              <a:rPr lang="en-US" smtClean="0"/>
              <a:pPr/>
              <a:t>6/28/2017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3668267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7"/>
          <p:cNvSpPr txBox="1">
            <a:spLocks noChangeArrowheads="1"/>
          </p:cNvSpPr>
          <p:nvPr/>
        </p:nvSpPr>
        <p:spPr bwMode="auto">
          <a:xfrm>
            <a:off x="8001000" y="5281613"/>
            <a:ext cx="939800" cy="738187"/>
          </a:xfrm>
          <a:prstGeom prst="rect">
            <a:avLst/>
          </a:prstGeom>
          <a:noFill/>
          <a:ln w="9525">
            <a:noFill/>
            <a:miter lim="800000"/>
            <a:headEnd/>
            <a:tailEnd/>
          </a:ln>
        </p:spPr>
        <p:txBody>
          <a:bodyPr>
            <a:spAutoFit/>
          </a:bodyPr>
          <a:lstStyle/>
          <a:p>
            <a:pPr algn="ctr">
              <a:spcBef>
                <a:spcPct val="50000"/>
              </a:spcBef>
            </a:pPr>
            <a:r>
              <a:rPr lang="en-US" sz="1400" dirty="0"/>
              <a:t>Place your logo here</a:t>
            </a:r>
          </a:p>
        </p:txBody>
      </p:sp>
      <p:sp>
        <p:nvSpPr>
          <p:cNvPr id="13316" name="Text Box 8"/>
          <p:cNvSpPr txBox="1">
            <a:spLocks noChangeArrowheads="1"/>
          </p:cNvSpPr>
          <p:nvPr/>
        </p:nvSpPr>
        <p:spPr bwMode="auto">
          <a:xfrm>
            <a:off x="2286000" y="5932488"/>
            <a:ext cx="6858000" cy="620712"/>
          </a:xfrm>
          <a:prstGeom prst="rect">
            <a:avLst/>
          </a:prstGeom>
          <a:noFill/>
          <a:ln w="9525">
            <a:noFill/>
            <a:miter lim="800000"/>
            <a:headEnd/>
            <a:tailEnd/>
          </a:ln>
        </p:spPr>
        <p:txBody>
          <a:bodyPr lIns="0" tIns="0" rIns="0" bIns="0"/>
          <a:lstStyle/>
          <a:p>
            <a:pPr algn="ctr">
              <a:spcBef>
                <a:spcPct val="50000"/>
              </a:spcBef>
            </a:pPr>
            <a:r>
              <a:rPr lang="en-US" sz="1600" dirty="0"/>
              <a:t>School Name</a:t>
            </a:r>
            <a:br>
              <a:rPr lang="en-US" sz="1600" dirty="0"/>
            </a:br>
            <a:r>
              <a:rPr lang="en-US" sz="1400" dirty="0"/>
              <a:t>1234 Any Street, Anytown </a:t>
            </a:r>
            <a:r>
              <a:rPr lang="en-US" sz="1400" dirty="0">
                <a:cs typeface="Arial" charset="0"/>
              </a:rPr>
              <a:t>• 123-456-7890 • http://YourSchoolWebsite.com</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6"/>
          <p:cNvSpPr txBox="1">
            <a:spLocks noChangeArrowheads="1"/>
          </p:cNvSpPr>
          <p:nvPr/>
        </p:nvSpPr>
        <p:spPr bwMode="auto">
          <a:xfrm>
            <a:off x="2362200" y="1752600"/>
            <a:ext cx="6172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91432" tIns="45716" rIns="91432" bIns="45716"/>
          <a:lstStyle>
            <a:lvl1pPr marL="457200" indent="-228600" defTabSz="966788" eaLnBrk="0" hangingPunct="0">
              <a:defRPr sz="1900">
                <a:solidFill>
                  <a:schemeClr val="tx1"/>
                </a:solidFill>
                <a:latin typeface="Arial" charset="0"/>
              </a:defRPr>
            </a:lvl1pPr>
            <a:lvl2pPr marL="742950" indent="-285750" defTabSz="966788" eaLnBrk="0" hangingPunct="0">
              <a:defRPr sz="1900">
                <a:solidFill>
                  <a:schemeClr val="tx1"/>
                </a:solidFill>
                <a:latin typeface="Arial" charset="0"/>
              </a:defRPr>
            </a:lvl2pPr>
            <a:lvl3pPr marL="1143000" indent="-228600" defTabSz="966788" eaLnBrk="0" hangingPunct="0">
              <a:defRPr sz="1900">
                <a:solidFill>
                  <a:schemeClr val="tx1"/>
                </a:solidFill>
                <a:latin typeface="Arial" charset="0"/>
              </a:defRPr>
            </a:lvl3pPr>
            <a:lvl4pPr marL="1600200" indent="-228600" defTabSz="966788" eaLnBrk="0" hangingPunct="0">
              <a:defRPr sz="1900">
                <a:solidFill>
                  <a:schemeClr val="tx1"/>
                </a:solidFill>
                <a:latin typeface="Arial" charset="0"/>
              </a:defRPr>
            </a:lvl4pPr>
            <a:lvl5pPr marL="2057400" indent="-228600" defTabSz="966788" eaLnBrk="0" hangingPunct="0">
              <a:defRPr sz="1900">
                <a:solidFill>
                  <a:schemeClr val="tx1"/>
                </a:solidFill>
                <a:latin typeface="Arial" charset="0"/>
              </a:defRPr>
            </a:lvl5pPr>
            <a:lvl6pPr marL="2514600" indent="-228600" defTabSz="966788" eaLnBrk="0" fontAlgn="base" hangingPunct="0">
              <a:spcBef>
                <a:spcPct val="0"/>
              </a:spcBef>
              <a:spcAft>
                <a:spcPct val="0"/>
              </a:spcAft>
              <a:defRPr sz="1900">
                <a:solidFill>
                  <a:schemeClr val="tx1"/>
                </a:solidFill>
                <a:latin typeface="Arial" charset="0"/>
              </a:defRPr>
            </a:lvl6pPr>
            <a:lvl7pPr marL="2971800" indent="-228600" defTabSz="966788" eaLnBrk="0" fontAlgn="base" hangingPunct="0">
              <a:spcBef>
                <a:spcPct val="0"/>
              </a:spcBef>
              <a:spcAft>
                <a:spcPct val="0"/>
              </a:spcAft>
              <a:defRPr sz="1900">
                <a:solidFill>
                  <a:schemeClr val="tx1"/>
                </a:solidFill>
                <a:latin typeface="Arial" charset="0"/>
              </a:defRPr>
            </a:lvl7pPr>
            <a:lvl8pPr marL="3429000" indent="-228600" defTabSz="966788" eaLnBrk="0" fontAlgn="base" hangingPunct="0">
              <a:spcBef>
                <a:spcPct val="0"/>
              </a:spcBef>
              <a:spcAft>
                <a:spcPct val="0"/>
              </a:spcAft>
              <a:defRPr sz="1900">
                <a:solidFill>
                  <a:schemeClr val="tx1"/>
                </a:solidFill>
                <a:latin typeface="Arial" charset="0"/>
              </a:defRPr>
            </a:lvl8pPr>
            <a:lvl9pPr marL="3886200" indent="-228600" defTabSz="966788" eaLnBrk="0" fontAlgn="base" hangingPunct="0">
              <a:spcBef>
                <a:spcPct val="0"/>
              </a:spcBef>
              <a:spcAft>
                <a:spcPct val="0"/>
              </a:spcAft>
              <a:defRPr sz="1900">
                <a:solidFill>
                  <a:schemeClr val="tx1"/>
                </a:solidFill>
                <a:latin typeface="Arial" charset="0"/>
              </a:defRPr>
            </a:lvl9pPr>
          </a:lstStyle>
          <a:p>
            <a:pPr eaLnBrk="1" hangingPunct="1"/>
            <a:r>
              <a:rPr lang="en-US" sz="1400" b="1" u="sng" dirty="0" smtClean="0">
                <a:solidFill>
                  <a:srgbClr val="7030A0"/>
                </a:solidFill>
                <a:latin typeface="Arial" pitchFamily="34" charset="0"/>
                <a:cs typeface="Arial" pitchFamily="34" charset="0"/>
              </a:rPr>
              <a:t>From The Principal’s Desk</a:t>
            </a:r>
          </a:p>
          <a:p>
            <a:pPr eaLnBrk="1" hangingPunct="1"/>
            <a:endParaRPr lang="en-US" sz="1400" b="1" u="sng" dirty="0" smtClean="0">
              <a:solidFill>
                <a:srgbClr val="7030A0"/>
              </a:solidFill>
              <a:latin typeface="Arial" pitchFamily="34" charset="0"/>
              <a:cs typeface="Arial" pitchFamily="34" charset="0"/>
            </a:endParaRPr>
          </a:p>
          <a:p>
            <a:pPr eaLnBrk="1" hangingPunct="1"/>
            <a:r>
              <a:rPr lang="en-US" sz="1200" b="1" dirty="0" smtClean="0">
                <a:latin typeface="Arial" pitchFamily="34" charset="0"/>
                <a:cs typeface="Arial" pitchFamily="34" charset="0"/>
              </a:rPr>
              <a:t>           </a:t>
            </a:r>
            <a:r>
              <a:rPr lang="en-US" sz="1200" dirty="0" smtClean="0">
                <a:latin typeface="Arial" pitchFamily="34" charset="0"/>
                <a:cs typeface="Arial" pitchFamily="34" charset="0"/>
              </a:rPr>
              <a:t>Happy summer to everyone!  Hope you all are having a great summer so far!  Our summer camp program has already proven to be lots of fun for our students.  Be sure to read my weekly emails to make sure you know what’s going on in your child’s classroom! </a:t>
            </a:r>
          </a:p>
          <a:p>
            <a:pPr eaLnBrk="1" hangingPunct="1"/>
            <a:r>
              <a:rPr lang="en-US" sz="1200" dirty="0">
                <a:latin typeface="Arial" pitchFamily="34" charset="0"/>
                <a:cs typeface="Arial" pitchFamily="34" charset="0"/>
              </a:rPr>
              <a:t> </a:t>
            </a:r>
            <a:r>
              <a:rPr lang="en-US" sz="1200" dirty="0" smtClean="0">
                <a:latin typeface="Arial" pitchFamily="34" charset="0"/>
                <a:cs typeface="Arial" pitchFamily="34" charset="0"/>
              </a:rPr>
              <a:t>          In July, we will be collecting Back to School Supplies for the Back Pack Buddies Program!  Please watch for details on this </a:t>
            </a:r>
            <a:r>
              <a:rPr lang="en-US" sz="1200" b="1" i="1" dirty="0" smtClean="0">
                <a:latin typeface="Arial" pitchFamily="34" charset="0"/>
                <a:cs typeface="Arial" pitchFamily="34" charset="0"/>
              </a:rPr>
              <a:t>“Kids Helping Kids” </a:t>
            </a:r>
            <a:r>
              <a:rPr lang="en-US" sz="1200" dirty="0" smtClean="0">
                <a:latin typeface="Arial" pitchFamily="34" charset="0"/>
                <a:cs typeface="Arial" pitchFamily="34" charset="0"/>
              </a:rPr>
              <a:t>initiative!  All donations are due by Monday, July 17</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a:t>
            </a:r>
          </a:p>
          <a:p>
            <a:r>
              <a:rPr lang="en-US" sz="1200" dirty="0" smtClean="0">
                <a:latin typeface="Arial" pitchFamily="34" charset="0"/>
                <a:cs typeface="Arial" pitchFamily="34" charset="0"/>
              </a:rPr>
              <a:t>           Don’t forget that we will be closed on Tuesday, July 4</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for the Independence Day Holiday!  </a:t>
            </a:r>
            <a:r>
              <a:rPr lang="en-US" sz="1200" dirty="0" smtClean="0"/>
              <a:t>Have a great month!</a:t>
            </a:r>
            <a:endParaRPr lang="en-US" sz="1200" b="1" dirty="0" smtClean="0">
              <a:latin typeface="Arial" pitchFamily="34" charset="0"/>
              <a:cs typeface="Arial" pitchFamily="34" charset="0"/>
            </a:endParaRPr>
          </a:p>
          <a:p>
            <a:pPr eaLnBrk="1" hangingPunct="1"/>
            <a:endParaRPr lang="en-US" sz="1200" b="1" dirty="0" smtClean="0">
              <a:latin typeface="Arial" pitchFamily="34" charset="0"/>
              <a:cs typeface="Arial" pitchFamily="34" charset="0"/>
            </a:endParaRPr>
          </a:p>
          <a:p>
            <a:pPr eaLnBrk="1" hangingPunct="1"/>
            <a:r>
              <a:rPr lang="en-US" sz="1400" b="1" u="sng" dirty="0" smtClean="0">
                <a:solidFill>
                  <a:srgbClr val="7030A0"/>
                </a:solidFill>
                <a:latin typeface="Arial" pitchFamily="34" charset="0"/>
                <a:cs typeface="Arial" pitchFamily="34" charset="0"/>
              </a:rPr>
              <a:t>Important Dates for July</a:t>
            </a:r>
          </a:p>
          <a:p>
            <a:pPr eaLnBrk="1" hangingPunct="1"/>
            <a:endParaRPr lang="en-US" sz="1400" b="1" u="sng" dirty="0" smtClean="0">
              <a:solidFill>
                <a:srgbClr val="7030A0"/>
              </a:solidFill>
              <a:latin typeface="Arial" pitchFamily="34" charset="0"/>
              <a:cs typeface="Arial" pitchFamily="34" charset="0"/>
            </a:endParaRPr>
          </a:p>
          <a:p>
            <a:pPr eaLnBrk="1" hangingPunct="1">
              <a:buFont typeface="Arial" pitchFamily="34" charset="0"/>
              <a:buChar char="•"/>
            </a:pPr>
            <a:r>
              <a:rPr lang="en-US" sz="1200" smtClean="0">
                <a:latin typeface="Arial" pitchFamily="34" charset="0"/>
                <a:cs typeface="Arial" pitchFamily="34" charset="0"/>
              </a:rPr>
              <a:t>July </a:t>
            </a:r>
            <a:r>
              <a:rPr lang="en-US" sz="1200" smtClean="0">
                <a:latin typeface="Arial" pitchFamily="34" charset="0"/>
                <a:cs typeface="Arial" pitchFamily="34" charset="0"/>
              </a:rPr>
              <a:t>3- </a:t>
            </a:r>
            <a:r>
              <a:rPr lang="en-US" sz="1200" dirty="0" smtClean="0">
                <a:latin typeface="Arial" pitchFamily="34" charset="0"/>
                <a:cs typeface="Arial" pitchFamily="34" charset="0"/>
              </a:rPr>
              <a:t>Tuition’s Due</a:t>
            </a:r>
          </a:p>
          <a:p>
            <a:pPr eaLnBrk="1" hangingPunct="1">
              <a:buFont typeface="Arial" pitchFamily="34" charset="0"/>
              <a:buChar char="•"/>
            </a:pPr>
            <a:r>
              <a:rPr lang="en-US" sz="1200" dirty="0" smtClean="0">
                <a:latin typeface="Arial" pitchFamily="34" charset="0"/>
                <a:cs typeface="Arial" pitchFamily="34" charset="0"/>
              </a:rPr>
              <a:t>July 4 – School’s Closed Happy 4</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of July</a:t>
            </a:r>
          </a:p>
          <a:p>
            <a:pPr eaLnBrk="1" hangingPunct="1">
              <a:buFont typeface="Arial" pitchFamily="34" charset="0"/>
              <a:buChar char="•"/>
            </a:pPr>
            <a:r>
              <a:rPr lang="en-US" sz="1200" dirty="0" smtClean="0">
                <a:latin typeface="Arial" pitchFamily="34" charset="0"/>
                <a:cs typeface="Arial" pitchFamily="34" charset="0"/>
              </a:rPr>
              <a:t>July 4 – Happy Birthday Miss Angie</a:t>
            </a:r>
          </a:p>
          <a:p>
            <a:pPr eaLnBrk="1" hangingPunct="1">
              <a:buFont typeface="Arial" pitchFamily="34" charset="0"/>
              <a:buChar char="•"/>
            </a:pPr>
            <a:r>
              <a:rPr lang="en-US" sz="1200" dirty="0" smtClean="0">
                <a:latin typeface="Arial" pitchFamily="34" charset="0"/>
                <a:cs typeface="Arial" pitchFamily="34" charset="0"/>
              </a:rPr>
              <a:t>July  6 – Happy Birthday Miss Carolyn</a:t>
            </a:r>
          </a:p>
          <a:p>
            <a:pPr eaLnBrk="1" hangingPunct="1">
              <a:buFont typeface="Arial" pitchFamily="34" charset="0"/>
              <a:buChar char="•"/>
            </a:pPr>
            <a:r>
              <a:rPr lang="en-US" sz="1200" dirty="0" smtClean="0">
                <a:latin typeface="Arial" pitchFamily="34" charset="0"/>
                <a:cs typeface="Arial" pitchFamily="34" charset="0"/>
              </a:rPr>
              <a:t>July 12 – Happy Birthday Miss Shahidah</a:t>
            </a:r>
          </a:p>
          <a:p>
            <a:pPr eaLnBrk="1" hangingPunct="1">
              <a:buFont typeface="Arial" pitchFamily="34" charset="0"/>
              <a:buChar char="•"/>
            </a:pPr>
            <a:r>
              <a:rPr lang="en-US" sz="1200" dirty="0" smtClean="0">
                <a:latin typeface="Arial" pitchFamily="34" charset="0"/>
                <a:cs typeface="Arial" pitchFamily="34" charset="0"/>
              </a:rPr>
              <a:t>July 17 – “Kids Helping Kids” Back Pack Buddies Donations Due</a:t>
            </a:r>
          </a:p>
          <a:p>
            <a:pPr eaLnBrk="1" hangingPunct="1">
              <a:buFont typeface="Arial" pitchFamily="34" charset="0"/>
              <a:buChar char="•"/>
            </a:pPr>
            <a:r>
              <a:rPr lang="en-US" sz="1200" dirty="0" smtClean="0">
                <a:latin typeface="Arial" pitchFamily="34" charset="0"/>
                <a:cs typeface="Arial" pitchFamily="34" charset="0"/>
              </a:rPr>
              <a:t>July 31 – Happy Birthday Miss Mary</a:t>
            </a:r>
          </a:p>
          <a:p>
            <a:pPr marL="228600" indent="0" eaLnBrk="1" hangingPunct="1"/>
            <a:endParaRPr lang="en-US" sz="1200" dirty="0" smtClean="0">
              <a:latin typeface="Arial" pitchFamily="34" charset="0"/>
              <a:cs typeface="Arial" pitchFamily="34" charset="0"/>
            </a:endParaRPr>
          </a:p>
          <a:p>
            <a:pPr eaLnBrk="1" hangingPunct="1">
              <a:buFont typeface="Arial" pitchFamily="34" charset="0"/>
              <a:buChar char="•"/>
            </a:pPr>
            <a:endParaRPr lang="en-US" sz="1200" dirty="0" smtClean="0">
              <a:latin typeface="Arial" pitchFamily="34" charset="0"/>
              <a:cs typeface="Arial" pitchFamily="34" charset="0"/>
            </a:endParaRPr>
          </a:p>
          <a:p>
            <a:pPr eaLnBrk="1" hangingPunct="1"/>
            <a:endParaRPr lang="en-US" sz="1400" b="1" u="sng" dirty="0" smtClean="0">
              <a:latin typeface="Arial" pitchFamily="34" charset="0"/>
              <a:cs typeface="Arial" pitchFamily="34" charset="0"/>
            </a:endParaRPr>
          </a:p>
        </p:txBody>
      </p:sp>
      <p:sp>
        <p:nvSpPr>
          <p:cNvPr id="8" name="Text Box 4"/>
          <p:cNvSpPr txBox="1">
            <a:spLocks noChangeArrowheads="1"/>
          </p:cNvSpPr>
          <p:nvPr/>
        </p:nvSpPr>
        <p:spPr bwMode="auto">
          <a:xfrm>
            <a:off x="3810000" y="0"/>
            <a:ext cx="5156805" cy="366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96661" tIns="48331" rIns="96661" bIns="48331"/>
          <a:lstStyle>
            <a:lvl1pPr defTabSz="966788" eaLnBrk="0" hangingPunct="0">
              <a:defRPr sz="1900">
                <a:solidFill>
                  <a:schemeClr val="tx1"/>
                </a:solidFill>
                <a:latin typeface="Arial" charset="0"/>
              </a:defRPr>
            </a:lvl1pPr>
            <a:lvl2pPr marL="742950" indent="-285750" defTabSz="966788" eaLnBrk="0" hangingPunct="0">
              <a:defRPr sz="1900">
                <a:solidFill>
                  <a:schemeClr val="tx1"/>
                </a:solidFill>
                <a:latin typeface="Arial" charset="0"/>
              </a:defRPr>
            </a:lvl2pPr>
            <a:lvl3pPr marL="1143000" indent="-228600" defTabSz="966788" eaLnBrk="0" hangingPunct="0">
              <a:defRPr sz="1900">
                <a:solidFill>
                  <a:schemeClr val="tx1"/>
                </a:solidFill>
                <a:latin typeface="Arial" charset="0"/>
              </a:defRPr>
            </a:lvl3pPr>
            <a:lvl4pPr marL="1600200" indent="-228600" defTabSz="966788" eaLnBrk="0" hangingPunct="0">
              <a:defRPr sz="1900">
                <a:solidFill>
                  <a:schemeClr val="tx1"/>
                </a:solidFill>
                <a:latin typeface="Arial" charset="0"/>
              </a:defRPr>
            </a:lvl4pPr>
            <a:lvl5pPr marL="2057400" indent="-228600" defTabSz="966788" eaLnBrk="0" hangingPunct="0">
              <a:defRPr sz="1900">
                <a:solidFill>
                  <a:schemeClr val="tx1"/>
                </a:solidFill>
                <a:latin typeface="Arial" charset="0"/>
              </a:defRPr>
            </a:lvl5pPr>
            <a:lvl6pPr marL="2514600" indent="-228600" defTabSz="966788" eaLnBrk="0" fontAlgn="base" hangingPunct="0">
              <a:spcBef>
                <a:spcPct val="0"/>
              </a:spcBef>
              <a:spcAft>
                <a:spcPct val="0"/>
              </a:spcAft>
              <a:defRPr sz="1900">
                <a:solidFill>
                  <a:schemeClr val="tx1"/>
                </a:solidFill>
                <a:latin typeface="Arial" charset="0"/>
              </a:defRPr>
            </a:lvl6pPr>
            <a:lvl7pPr marL="2971800" indent="-228600" defTabSz="966788" eaLnBrk="0" fontAlgn="base" hangingPunct="0">
              <a:spcBef>
                <a:spcPct val="0"/>
              </a:spcBef>
              <a:spcAft>
                <a:spcPct val="0"/>
              </a:spcAft>
              <a:defRPr sz="1900">
                <a:solidFill>
                  <a:schemeClr val="tx1"/>
                </a:solidFill>
                <a:latin typeface="Arial" charset="0"/>
              </a:defRPr>
            </a:lvl7pPr>
            <a:lvl8pPr marL="3429000" indent="-228600" defTabSz="966788" eaLnBrk="0" fontAlgn="base" hangingPunct="0">
              <a:spcBef>
                <a:spcPct val="0"/>
              </a:spcBef>
              <a:spcAft>
                <a:spcPct val="0"/>
              </a:spcAft>
              <a:defRPr sz="1900">
                <a:solidFill>
                  <a:schemeClr val="tx1"/>
                </a:solidFill>
                <a:latin typeface="Arial" charset="0"/>
              </a:defRPr>
            </a:lvl8pPr>
            <a:lvl9pPr marL="3886200" indent="-228600" defTabSz="966788" eaLnBrk="0" fontAlgn="base" hangingPunct="0">
              <a:spcBef>
                <a:spcPct val="0"/>
              </a:spcBef>
              <a:spcAft>
                <a:spcPct val="0"/>
              </a:spcAft>
              <a:defRPr sz="1900">
                <a:solidFill>
                  <a:schemeClr val="tx1"/>
                </a:solidFill>
                <a:latin typeface="Arial" charset="0"/>
              </a:defRPr>
            </a:lvl9pPr>
          </a:lstStyle>
          <a:p>
            <a:pPr eaLnBrk="1" hangingPunct="1"/>
            <a:r>
              <a:rPr lang="en-US" sz="2000" b="1" dirty="0" smtClean="0">
                <a:latin typeface="Arial" pitchFamily="34" charset="0"/>
                <a:cs typeface="Arial" pitchFamily="34" charset="0"/>
              </a:rPr>
              <a:t>Summer Newsletter - July</a:t>
            </a:r>
            <a:endParaRPr lang="en-US" sz="2000" b="1" dirty="0">
              <a:latin typeface="Arial" pitchFamily="34" charset="0"/>
              <a:cs typeface="Arial" pitchFamily="34" charset="0"/>
            </a:endParaRPr>
          </a:p>
        </p:txBody>
      </p:sp>
      <p:sp>
        <p:nvSpPr>
          <p:cNvPr id="12" name="Rectangle 11"/>
          <p:cNvSpPr/>
          <p:nvPr/>
        </p:nvSpPr>
        <p:spPr>
          <a:xfrm>
            <a:off x="2209800" y="1524000"/>
            <a:ext cx="4953000" cy="215444"/>
          </a:xfrm>
          <a:prstGeom prst="rect">
            <a:avLst/>
          </a:prstGeom>
        </p:spPr>
        <p:txBody>
          <a:bodyPr wrap="square">
            <a:spAutoFit/>
          </a:bodyPr>
          <a:lstStyle/>
          <a:p>
            <a:r>
              <a:rPr lang="en-US" sz="800" b="1" dirty="0" smtClean="0">
                <a:latin typeface="Arial" pitchFamily="34" charset="0"/>
                <a:cs typeface="Arial" pitchFamily="34" charset="0"/>
              </a:rPr>
              <a:t>Chesterbrook  Academy – Preston    3821 NW Cary Parkway     Cary, NC 27513     919-319-9400</a:t>
            </a:r>
            <a:endParaRPr lang="en-US" sz="800" dirty="0"/>
          </a:p>
        </p:txBody>
      </p:sp>
      <p:pic>
        <p:nvPicPr>
          <p:cNvPr id="13" name="Picture 12" descr="j0233510"/>
          <p:cNvPicPr>
            <a:picLocks noChangeAspect="1" noChangeArrowheads="1"/>
          </p:cNvPicPr>
          <p:nvPr/>
        </p:nvPicPr>
        <p:blipFill>
          <a:blip r:embed="rId4" cstate="print"/>
          <a:srcRect/>
          <a:stretch>
            <a:fillRect/>
          </a:stretch>
        </p:blipFill>
        <p:spPr bwMode="auto">
          <a:xfrm>
            <a:off x="8229600" y="6096000"/>
            <a:ext cx="737617" cy="609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descr="C:\Documents and Settings\tconnor\Local Settings\Temporary Internet Files\Content.IE5\J0WILWVE\MP900442227[1].jpg"/>
          <p:cNvPicPr>
            <a:picLocks noChangeAspect="1" noChangeArrowheads="1"/>
          </p:cNvPicPr>
          <p:nvPr/>
        </p:nvPicPr>
        <p:blipFill>
          <a:blip r:embed="rId5" cstate="print"/>
          <a:srcRect/>
          <a:stretch>
            <a:fillRect/>
          </a:stretch>
        </p:blipFill>
        <p:spPr bwMode="auto">
          <a:xfrm>
            <a:off x="228600" y="2286000"/>
            <a:ext cx="1981200" cy="2133600"/>
          </a:xfrm>
          <a:prstGeom prst="rect">
            <a:avLst/>
          </a:prstGeom>
          <a:noFill/>
        </p:spPr>
      </p:pic>
      <p:pic>
        <p:nvPicPr>
          <p:cNvPr id="57349" name="Picture 5" descr="C:\Documents and Settings\tconnor\Local Settings\Temporary Internet Files\Content.IE5\L0BDYS2O\MP900400261[1].jpg"/>
          <p:cNvPicPr>
            <a:picLocks noChangeAspect="1" noChangeArrowheads="1"/>
          </p:cNvPicPr>
          <p:nvPr/>
        </p:nvPicPr>
        <p:blipFill>
          <a:blip r:embed="rId6" cstate="print"/>
          <a:srcRect/>
          <a:stretch>
            <a:fillRect/>
          </a:stretch>
        </p:blipFill>
        <p:spPr bwMode="auto">
          <a:xfrm>
            <a:off x="228600" y="4495800"/>
            <a:ext cx="2209800" cy="2209800"/>
          </a:xfrm>
          <a:prstGeom prst="rect">
            <a:avLst/>
          </a:prstGeom>
          <a:noFill/>
        </p:spPr>
      </p:pic>
      <p:pic>
        <p:nvPicPr>
          <p:cNvPr id="57351" name="Picture 7" descr="C:\Documents and Settings\tconnor\Local Settings\Temporary Internet Files\Content.IE5\L0BDYS2O\MP900400730[1].jpg"/>
          <p:cNvPicPr>
            <a:picLocks noChangeAspect="1" noChangeArrowheads="1"/>
          </p:cNvPicPr>
          <p:nvPr/>
        </p:nvPicPr>
        <p:blipFill>
          <a:blip r:embed="rId7" cstate="print"/>
          <a:srcRect/>
          <a:stretch>
            <a:fillRect/>
          </a:stretch>
        </p:blipFill>
        <p:spPr bwMode="auto">
          <a:xfrm>
            <a:off x="228600" y="0"/>
            <a:ext cx="2057400" cy="2209800"/>
          </a:xfrm>
          <a:prstGeom prst="rect">
            <a:avLst/>
          </a:prstGeom>
          <a:noFill/>
        </p:spPr>
      </p:pic>
      <p:pic>
        <p:nvPicPr>
          <p:cNvPr id="15" name="Picture 18" descr="CHESTE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34200" y="457200"/>
            <a:ext cx="1600200" cy="1308895"/>
          </a:xfrm>
          <a:prstGeom prst="rect">
            <a:avLst/>
          </a:prstGeom>
          <a:noFill/>
          <a:ln w="571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678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659</TotalTime>
  <Words>205</Words>
  <Application>Microsoft Office PowerPoint</Application>
  <PresentationFormat>On-screen Show (4:3)</PresentationFormat>
  <Paragraphs>21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Nobel Learning Communities,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J. Horton</dc:creator>
  <cp:lastModifiedBy>Tawni Connor</cp:lastModifiedBy>
  <cp:revision>73</cp:revision>
  <cp:lastPrinted>2012-11-28T16:23:34Z</cp:lastPrinted>
  <dcterms:created xsi:type="dcterms:W3CDTF">2012-11-19T17:38:33Z</dcterms:created>
  <dcterms:modified xsi:type="dcterms:W3CDTF">2017-06-28T20:05:32Z</dcterms:modified>
</cp:coreProperties>
</file>