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380" y="9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6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5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2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AA34-C9AF-4E27-AC50-386032F770D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CD16-440A-418C-ACA5-79EB55132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0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19" Type="http://schemas.openxmlformats.org/officeDocument/2006/relationships/image" Target="../media/image10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0677" y="0"/>
            <a:ext cx="12332677" cy="919041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-1" y="193432"/>
            <a:ext cx="12027877" cy="7754814"/>
          </a:xfrm>
          <a:prstGeom prst="ellipse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56" b="100000" l="0" r="100000">
                        <a14:foregroundMark x1="29667" y1="66111" x2="29667" y2="66111"/>
                        <a14:foregroundMark x1="28667" y1="7778" x2="28667" y2="7778"/>
                        <a14:foregroundMark x1="43000" y1="7778" x2="43000" y2="7778"/>
                        <a14:foregroundMark x1="40333" y1="12778" x2="40333" y2="12778"/>
                        <a14:foregroundMark x1="20000" y1="48333" x2="20000" y2="48333"/>
                        <a14:foregroundMark x1="14000" y1="36111" x2="14000" y2="36111"/>
                        <a14:foregroundMark x1="24000" y1="35556" x2="24000" y2="35556"/>
                        <a14:foregroundMark x1="16667" y1="57222" x2="16667" y2="57222"/>
                        <a14:foregroundMark x1="13333" y1="60000" x2="13333" y2="60000"/>
                        <a14:foregroundMark x1="5667" y1="70556" x2="5667" y2="70556"/>
                        <a14:foregroundMark x1="3000" y1="45000" x2="3000" y2="45000"/>
                        <a14:foregroundMark x1="8667" y1="12222" x2="8667" y2="12222"/>
                        <a14:foregroundMark x1="17667" y1="8889" x2="17667" y2="8889"/>
                        <a14:foregroundMark x1="21667" y1="6111" x2="21667" y2="6111"/>
                        <a14:foregroundMark x1="26667" y1="16111" x2="26667" y2="16111"/>
                        <a14:foregroundMark x1="24333" y1="24444" x2="24333" y2="24444"/>
                        <a14:foregroundMark x1="16667" y1="33889" x2="16667" y2="33889"/>
                        <a14:foregroundMark x1="2667" y1="3889" x2="2667" y2="3889"/>
                        <a14:foregroundMark x1="1667" y1="62778" x2="1667" y2="62778"/>
                        <a14:foregroundMark x1="2667" y1="76111" x2="2667" y2="76111"/>
                        <a14:foregroundMark x1="9333" y1="68889" x2="9333" y2="68889"/>
                        <a14:foregroundMark x1="21667" y1="41667" x2="21667" y2="41667"/>
                        <a14:foregroundMark x1="17333" y1="42778" x2="17333" y2="42778"/>
                        <a14:foregroundMark x1="9667" y1="51667" x2="9667" y2="51667"/>
                        <a14:foregroundMark x1="35000" y1="3333" x2="35000" y2="3333"/>
                        <a14:foregroundMark x1="25000" y1="58333" x2="25000" y2="71111"/>
                        <a14:foregroundMark x1="26333" y1="73889" x2="32667" y2="73333"/>
                        <a14:foregroundMark x1="31333" y1="57778" x2="31333" y2="57778"/>
                        <a14:foregroundMark x1="18000" y1="52778" x2="18000" y2="52778"/>
                        <a14:foregroundMark x1="26000" y1="55000" x2="33333" y2="72222"/>
                        <a14:foregroundMark x1="32667" y1="12222" x2="28000" y2="18333"/>
                        <a14:foregroundMark x1="48667" y1="5556" x2="48667" y2="5556"/>
                      </a14:backgroundRemoval>
                    </a14:imgEffect>
                  </a14:imgLayer>
                </a14:imgProps>
              </a:ext>
            </a:extLst>
          </a:blip>
          <a:srcRect l="53635"/>
          <a:stretch/>
        </p:blipFill>
        <p:spPr>
          <a:xfrm>
            <a:off x="5978769" y="3779835"/>
            <a:ext cx="2354673" cy="25887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236" b="84293" l="0" r="100000">
                        <a14:foregroundMark x1="5426" y1="59686" x2="5426" y2="59686"/>
                        <a14:foregroundMark x1="3101" y1="49738" x2="3101" y2="49738"/>
                        <a14:foregroundMark x1="20543" y1="70681" x2="20543" y2="70681"/>
                        <a14:foregroundMark x1="73643" y1="71204" x2="73643" y2="71204"/>
                      </a14:backgroundRemoval>
                    </a14:imgEffect>
                  </a14:imgLayer>
                </a14:imgProps>
              </a:ext>
            </a:extLst>
          </a:blip>
          <a:srcRect b="11635"/>
          <a:stretch/>
        </p:blipFill>
        <p:spPr>
          <a:xfrm flipH="1">
            <a:off x="252770" y="5735529"/>
            <a:ext cx="4536746" cy="3325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5625" l="3008" r="9624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1161" y="7277856"/>
            <a:ext cx="967522" cy="11639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1382848">
            <a:off x="427878" y="6171692"/>
            <a:ext cx="3013704" cy="25563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CHESTERBROOK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ACADEMY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2555" y="844030"/>
            <a:ext cx="6740769" cy="2794704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610663"/>
              </a:avLst>
            </a:prstTxWarp>
            <a:spAutoFit/>
          </a:bodyPr>
          <a:lstStyle/>
          <a:p>
            <a:r>
              <a:rPr lang="en-US" sz="8000" b="1" dirty="0"/>
              <a:t>NON - VPK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4501" y="1182664"/>
            <a:ext cx="2161117" cy="747744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DAYS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1672" y="2130634"/>
            <a:ext cx="3169745" cy="116872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Oct. 9th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1591" y="1620872"/>
            <a:ext cx="2024027" cy="215896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275908" y="2079773"/>
            <a:ext cx="3126033" cy="121959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Oct. 14th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814" y="4012370"/>
            <a:ext cx="3498555" cy="53673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Elementary Camp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8219" b="87671" l="0" r="100000">
                        <a14:foregroundMark x1="43243" y1="46575" x2="43243" y2="46575"/>
                        <a14:foregroundMark x1="58687" y1="49315" x2="58687" y2="49315"/>
                        <a14:foregroundMark x1="67568" y1="46575" x2="67568" y2="46575"/>
                        <a14:foregroundMark x1="67568" y1="34247" x2="67568" y2="34247"/>
                        <a14:foregroundMark x1="35135" y1="46575" x2="35135" y2="46575"/>
                        <a14:foregroundMark x1="38224" y1="46575" x2="38224" y2="465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6921" y="3193576"/>
            <a:ext cx="10656276" cy="12043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63352" y="5176779"/>
            <a:ext cx="280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See front desk for details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5232" y="5045232"/>
            <a:ext cx="2551858" cy="35118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10/9 Park &amp; Ice Cream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912" y="5403114"/>
            <a:ext cx="2971218" cy="285995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10/14 </a:t>
            </a:r>
            <a:r>
              <a:rPr lang="en-US" b="1" dirty="0" err="1"/>
              <a:t>Superplay</a:t>
            </a:r>
            <a:r>
              <a:rPr lang="en-US" b="1"/>
              <a:t> USA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07441" y="4585967"/>
            <a:ext cx="2247439" cy="35640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Available!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41677" y="3914883"/>
            <a:ext cx="3542196" cy="62022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Care available for VPK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141677" y="4609703"/>
            <a:ext cx="3542196" cy="597141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b="1" dirty="0"/>
              <a:t>Students for $62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12376" y1="30000" x2="84653" y2="28125"/>
                        <a14:foregroundMark x1="55446" y1="15000" x2="55446" y2="15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70030" y="5348877"/>
            <a:ext cx="1988094" cy="15747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77680" y="4881718"/>
            <a:ext cx="3698633" cy="37171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5018386" y="6999343"/>
            <a:ext cx="2754013" cy="192953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47250" l="65375" r="92125"/>
                    </a14:imgEffect>
                  </a14:imgLayer>
                </a14:imgProps>
              </a:ext>
            </a:extLst>
          </a:blip>
          <a:srcRect l="62077" r="4462" b="51154"/>
          <a:stretch/>
        </p:blipFill>
        <p:spPr>
          <a:xfrm>
            <a:off x="4304270" y="3410887"/>
            <a:ext cx="1369646" cy="1999369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4989093" y="3779835"/>
            <a:ext cx="0" cy="1128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7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37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241 Teacher</dc:creator>
  <cp:lastModifiedBy>Jami Melnick</cp:lastModifiedBy>
  <cp:revision>10</cp:revision>
  <dcterms:created xsi:type="dcterms:W3CDTF">2019-09-24T18:49:25Z</dcterms:created>
  <dcterms:modified xsi:type="dcterms:W3CDTF">2019-10-01T15:14:13Z</dcterms:modified>
</cp:coreProperties>
</file>