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0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EB2"/>
    <a:srgbClr val="239ED9"/>
    <a:srgbClr val="074062"/>
    <a:srgbClr val="43ADE2"/>
    <a:srgbClr val="F08321"/>
    <a:srgbClr val="D51F26"/>
    <a:srgbClr val="F05822"/>
    <a:srgbClr val="EF8222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2" autoAdjust="0"/>
    <p:restoredTop sz="95428" autoAdjust="0"/>
  </p:normalViewPr>
  <p:slideViewPr>
    <p:cSldViewPr>
      <p:cViewPr varScale="1">
        <p:scale>
          <a:sx n="105" d="100"/>
          <a:sy n="105" d="100"/>
        </p:scale>
        <p:origin x="7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637ECEE-8225-4270-83A5-511AE4D54A82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7050" cy="4183063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6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6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1C311A0-F141-4CA8-88A9-86519D014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4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9E049-0C1A-4455-9486-2D55C3C2D6B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6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834-BD22-4267-A579-7AB27AE8E071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AA36-5CBE-4181-9E5D-3A5D85E678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6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2056-6D48-450C-836B-2A824496B98C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0AA36-5CBE-4181-9E5D-3A5D85E678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9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C8D6D1F-34C0-416D-9037-C6EF8AB5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692" y="80221"/>
            <a:ext cx="3249706" cy="67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24" dirty="0" smtClean="0">
                <a:solidFill>
                  <a:srgbClr val="074062"/>
                </a:solidFill>
                <a:latin typeface="+mj-lt"/>
              </a:rPr>
              <a:t>September </a:t>
            </a:r>
            <a:r>
              <a:rPr lang="en-US" altLang="en-US" sz="2824" dirty="0">
                <a:solidFill>
                  <a:srgbClr val="074062"/>
                </a:solidFill>
                <a:latin typeface="+mj-lt"/>
              </a:rPr>
              <a:t>2020</a:t>
            </a:r>
            <a:endParaRPr lang="en-US" altLang="en-US" sz="1588" dirty="0">
              <a:solidFill>
                <a:srgbClr val="074062"/>
              </a:solidFill>
              <a:latin typeface="+mj-lt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6CB38AE-99C7-4F7F-988C-6F778F15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020" y="0"/>
            <a:ext cx="4464525" cy="9889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1937" tIns="31937" rIns="31937" bIns="31937" numCol="1" anchor="t" anchorCtr="0" compatLnSpc="1">
            <a:prstTxWarp prst="textNoShape">
              <a:avLst/>
            </a:prstTxWarp>
          </a:bodyPr>
          <a:lstStyle/>
          <a:p>
            <a:pPr defTabSz="806867" eaLnBrk="0" fontAlgn="base" hangingPunct="0">
              <a:lnSpc>
                <a:spcPts val="3971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94" b="1" dirty="0" err="1">
                <a:solidFill>
                  <a:srgbClr val="017EB2"/>
                </a:solidFill>
                <a:latin typeface="Calibri" panose="020F0502020204030204" pitchFamily="34" charset="0"/>
              </a:rPr>
              <a:t>Chesterbrook</a:t>
            </a:r>
            <a:r>
              <a:rPr lang="en-US" altLang="en-US" sz="2294" b="1" dirty="0">
                <a:solidFill>
                  <a:srgbClr val="017EB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294" b="1" dirty="0" smtClean="0">
                <a:solidFill>
                  <a:srgbClr val="017EB2"/>
                </a:solidFill>
                <a:latin typeface="Calibri" panose="020F0502020204030204" pitchFamily="34" charset="0"/>
              </a:rPr>
              <a:t>Academy</a:t>
            </a:r>
            <a:endParaRPr lang="en-US" altLang="en-US" sz="1588" dirty="0">
              <a:solidFill>
                <a:srgbClr val="017EB2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20851A8-F2AF-475F-A7A9-CF35A469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73" y="1426087"/>
            <a:ext cx="170407" cy="5052047"/>
          </a:xfrm>
          <a:prstGeom prst="rect">
            <a:avLst/>
          </a:prstGeom>
          <a:solidFill>
            <a:srgbClr val="F08321"/>
          </a:solidFill>
          <a:ln>
            <a:noFill/>
          </a:ln>
          <a:effectLst/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endParaRPr lang="en-US" sz="1588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E7E4B7C-9FA7-4135-8FA4-17FB7027B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75581"/>
              </p:ext>
            </p:extLst>
          </p:nvPr>
        </p:nvGraphicFramePr>
        <p:xfrm>
          <a:off x="1018657" y="542050"/>
          <a:ext cx="7591943" cy="6075514"/>
        </p:xfrm>
        <a:graphic>
          <a:graphicData uri="http://schemas.openxmlformats.org/drawingml/2006/table">
            <a:tbl>
              <a:tblPr/>
              <a:tblGrid>
                <a:gridCol w="1419743">
                  <a:extLst>
                    <a:ext uri="{9D8B030D-6E8A-4147-A177-3AD203B41FA5}">
                      <a16:colId xmlns:a16="http://schemas.microsoft.com/office/drawing/2014/main" val="2496349887"/>
                    </a:ext>
                  </a:extLst>
                </a:gridCol>
                <a:gridCol w="1538438">
                  <a:extLst>
                    <a:ext uri="{9D8B030D-6E8A-4147-A177-3AD203B41FA5}">
                      <a16:colId xmlns:a16="http://schemas.microsoft.com/office/drawing/2014/main" val="1287600649"/>
                    </a:ext>
                  </a:extLst>
                </a:gridCol>
                <a:gridCol w="1540259">
                  <a:extLst>
                    <a:ext uri="{9D8B030D-6E8A-4147-A177-3AD203B41FA5}">
                      <a16:colId xmlns:a16="http://schemas.microsoft.com/office/drawing/2014/main" val="3848536565"/>
                    </a:ext>
                  </a:extLst>
                </a:gridCol>
                <a:gridCol w="1540259">
                  <a:extLst>
                    <a:ext uri="{9D8B030D-6E8A-4147-A177-3AD203B41FA5}">
                      <a16:colId xmlns:a16="http://schemas.microsoft.com/office/drawing/2014/main" val="2006107966"/>
                    </a:ext>
                  </a:extLst>
                </a:gridCol>
                <a:gridCol w="1553244">
                  <a:extLst>
                    <a:ext uri="{9D8B030D-6E8A-4147-A177-3AD203B41FA5}">
                      <a16:colId xmlns:a16="http://schemas.microsoft.com/office/drawing/2014/main" val="616661434"/>
                    </a:ext>
                  </a:extLst>
                </a:gridCol>
              </a:tblGrid>
              <a:tr h="2544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01267"/>
                  </a:ext>
                </a:extLst>
              </a:tr>
              <a:tr h="13811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Crackers and Fruit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Turkey wrap, mixed fruit,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bananas &amp; graham crackers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9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bagels &amp; cream cheese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Mac and Cheese, carrots, peaches,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Yogurt Parfait</a:t>
                      </a: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apples &amp; sun butter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Beef Ravioli, mixed fruit,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bananas &amp; graham crackers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Ham and Cheese Melts, apples, mixed veggies,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Tortilla chips &amp; Salsa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Cheese Stick &amp;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Pizza, peas &amp; carrots, pears,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Teddy Grahams</a:t>
                      </a:r>
                      <a:endParaRPr lang="en-US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146722"/>
                  </a:ext>
                </a:extLst>
              </a:tr>
              <a:tr h="12180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CLOSED!!!!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and Rice Casserole, pineapple, mixed veggies,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Apple Slices 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Graham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Tuna Melt, Peas &amp; Carrots, Peaches,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Tortilla Chips &amp;  Salsa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Biscuits &amp; Jelly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 Pasta Salad, mixed fruit,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Sun butter &amp;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Sandwich, Broccoli, Applesauce,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Sun Chips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617901"/>
                  </a:ext>
                </a:extLst>
              </a:tr>
              <a:tr h="10367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apples &amp; sun butter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Taco Salad, pears,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cereal bars</a:t>
                      </a:r>
                      <a:endParaRPr lang="en-US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bananas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  <a:r>
                        <a:rPr lang="en-US" sz="900" b="0" kern="14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900" b="0" kern="14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Salad</a:t>
                      </a:r>
                      <a:r>
                        <a:rPr lang="en-US" sz="900" b="0" kern="140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green beans, pineapple,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pretzels &amp; hummus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bagels &amp;</a:t>
                      </a: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cream cheese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Pepperoni wrap, carrots,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cucumbers &amp; ranch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Chex Mix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Sun Butter &amp; Jelly sandwiches, broccoli, applesauce,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 Parfait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Nacho Bar, mixed veggies, apples,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30590"/>
                  </a:ext>
                </a:extLst>
              </a:tr>
              <a:tr h="9460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Cheese burgers, Peas, Mandarin,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Baked </a:t>
                      </a:r>
                      <a:r>
                        <a:rPr lang="en-US" sz="9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Mostaccioli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Carrots, Pears,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apples &amp; sun butter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Sweet and Sour Chicken with rice, mixed fruit,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bananas &amp; graham crackers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bagels &amp; cream cheese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Cracker Stacker, carrots, peaches,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Yogurt Parfait</a:t>
                      </a: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Cereal Bars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 Chicken Caesar Wrap, peas, pineapple,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pretzels &amp; ranch</a:t>
                      </a:r>
                      <a:endParaRPr lang="en-US" sz="9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735108"/>
                  </a:ext>
                </a:extLst>
              </a:tr>
              <a:tr h="9460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Parmesan, Peas, Mandarin,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AM:</a:t>
                      </a: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Biscuits and Jelly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Lunch: Chicken Nuggets, Tater tots, applesauce and milk.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PM: Saltines and Cheese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 Snack:</a:t>
                      </a: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Yogurt and graham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Lunch: Sloppy Joes, sweet potato fries, and pineapple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 Snack: Breadsticks and red sauce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765189"/>
                  </a:ext>
                </a:extLst>
              </a:tr>
            </a:tbl>
          </a:graphicData>
        </a:graphic>
      </p:graphicFrame>
      <p:sp>
        <p:nvSpPr>
          <p:cNvPr id="37" name="Text Box 10">
            <a:extLst>
              <a:ext uri="{FF2B5EF4-FFF2-40B4-BE49-F238E27FC236}">
                <a16:creationId xmlns:a16="http://schemas.microsoft.com/office/drawing/2014/main" id="{CD134A3D-CD5A-4161-85E1-E1E7AF78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05039" y="102974"/>
            <a:ext cx="3134846" cy="48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65" b="1" dirty="0">
                <a:solidFill>
                  <a:srgbClr val="000000"/>
                </a:solidFill>
                <a:latin typeface="Calibri" panose="020F0502020204030204" pitchFamily="34" charset="0"/>
              </a:rPr>
              <a:t>Daily Activity Block Icons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8904AB85-81D5-4B8F-B74C-4BF18DB95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646460"/>
            <a:ext cx="1594037" cy="25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Brain Games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959FB587-AFF9-46EA-B1F4-95F9EA83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12097" y="1638180"/>
            <a:ext cx="1773332" cy="30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Major Leaguer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1" name="Text Box 17">
            <a:extLst>
              <a:ext uri="{FF2B5EF4-FFF2-40B4-BE49-F238E27FC236}">
                <a16:creationId xmlns:a16="http://schemas.microsoft.com/office/drawing/2014/main" id="{35019A7F-8E81-43AF-9DCC-B4CB68130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2634104"/>
            <a:ext cx="1594037" cy="2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Globetrotter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ACE573BA-5230-4EC4-A346-4F88CE14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3644034"/>
            <a:ext cx="1594037" cy="2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Art Buddies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52C0000B-5C10-49D8-9EAC-A31EB712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4673574"/>
            <a:ext cx="1594037" cy="24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Friendship Tree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4" name="Text Box 23">
            <a:extLst>
              <a:ext uri="{FF2B5EF4-FFF2-40B4-BE49-F238E27FC236}">
                <a16:creationId xmlns:a16="http://schemas.microsoft.com/office/drawing/2014/main" id="{CFB4CE76-C147-45C7-AC1A-15EBB60C3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5651287"/>
            <a:ext cx="1594037" cy="28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Clay Play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5" name="Text Box 25">
            <a:extLst>
              <a:ext uri="{FF2B5EF4-FFF2-40B4-BE49-F238E27FC236}">
                <a16:creationId xmlns:a16="http://schemas.microsoft.com/office/drawing/2014/main" id="{2F52FB08-37A6-4B56-A10C-0D7DC7DB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646460"/>
            <a:ext cx="1594037" cy="34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Zoom In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6" name="Text Box 28">
            <a:extLst>
              <a:ext uri="{FF2B5EF4-FFF2-40B4-BE49-F238E27FC236}">
                <a16:creationId xmlns:a16="http://schemas.microsoft.com/office/drawing/2014/main" id="{65CED251-C74A-4E13-AB60-B54505E6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2634103"/>
            <a:ext cx="1594037" cy="27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S.T.E.A.M. Squad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9" name="Text Box 30">
            <a:extLst>
              <a:ext uri="{FF2B5EF4-FFF2-40B4-BE49-F238E27FC236}">
                <a16:creationId xmlns:a16="http://schemas.microsoft.com/office/drawing/2014/main" id="{BEC8DD99-5883-42E7-B3BB-07D228C8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3644034"/>
            <a:ext cx="1594037" cy="2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Splash Zone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0" name="Text Box 32">
            <a:extLst>
              <a:ext uri="{FF2B5EF4-FFF2-40B4-BE49-F238E27FC236}">
                <a16:creationId xmlns:a16="http://schemas.microsoft.com/office/drawing/2014/main" id="{9DFD28C1-A33D-47B5-89D5-8B308E39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4673574"/>
            <a:ext cx="1594037" cy="24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Safety Town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1" name="Text Box 34">
            <a:extLst>
              <a:ext uri="{FF2B5EF4-FFF2-40B4-BE49-F238E27FC236}">
                <a16:creationId xmlns:a16="http://schemas.microsoft.com/office/drawing/2014/main" id="{6C494195-91F0-48CF-81C3-B0A93E2D7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5651287"/>
            <a:ext cx="1594037" cy="28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Eco-Explorers</a:t>
            </a:r>
          </a:p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2" name="Text Box 25">
            <a:extLst>
              <a:ext uri="{FF2B5EF4-FFF2-40B4-BE49-F238E27FC236}">
                <a16:creationId xmlns:a16="http://schemas.microsoft.com/office/drawing/2014/main" id="{16CA47E3-A62B-4738-95D6-9D68F51B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1638180"/>
            <a:ext cx="1594037" cy="34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Shake It Out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447B207D-EF91-49FC-A07E-FCA46BC6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4222" y="1855437"/>
            <a:ext cx="537582" cy="537582"/>
          </a:xfrm>
          <a:prstGeom prst="rect">
            <a:avLst/>
          </a:prstGeom>
          <a:ln>
            <a:noFill/>
          </a:ln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F777A81-65FE-4748-8254-73A50EA6F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4127" y="2861913"/>
            <a:ext cx="537393" cy="537393"/>
          </a:xfrm>
          <a:prstGeom prst="rect">
            <a:avLst/>
          </a:prstGeom>
          <a:ln>
            <a:noFill/>
          </a:ln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9FDAA3B-918B-4828-AADA-9E07E5330D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3279" y="3896858"/>
            <a:ext cx="535697" cy="535697"/>
          </a:xfrm>
          <a:prstGeom prst="rect">
            <a:avLst/>
          </a:prstGeom>
          <a:ln>
            <a:noFill/>
          </a:ln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89E09F3-9D7C-44A4-9495-C562F989E3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5638" y="870449"/>
            <a:ext cx="560414" cy="56041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0976A6CC-EFC3-4DEF-B8C0-7C9F839977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5638" y="4918702"/>
            <a:ext cx="560414" cy="56041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4B6E16D-A75C-449D-8644-D4BFA1F1BE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46560" y="5897972"/>
            <a:ext cx="558495" cy="55849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0604F2E-56F2-4802-B5D2-6F85AFA060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4280" y="867230"/>
            <a:ext cx="558495" cy="55849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4AF4795-E817-435B-B530-4900919BF5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411" y="1839429"/>
            <a:ext cx="560414" cy="56041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01EB48E-9E8D-454B-9D50-4DEC3560BA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690" y="2872002"/>
            <a:ext cx="560414" cy="560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EF05ABB-E2B5-41E7-932A-4C16D6BB24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1872" y="3865667"/>
            <a:ext cx="560414" cy="56041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792E87C-38C6-493D-9F31-BBBF7A35BAA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1825" y="4914335"/>
            <a:ext cx="560414" cy="56041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FE3F832-F256-4E76-8C45-710660B4B20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411" y="5858624"/>
            <a:ext cx="560414" cy="56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6B06E707036D45AA6E8F3928A87114" ma:contentTypeVersion="4" ma:contentTypeDescription="Create a new document." ma:contentTypeScope="" ma:versionID="b3f22f6d83be1b5305dc75bc999e5a56">
  <xsd:schema xmlns:xsd="http://www.w3.org/2001/XMLSchema" xmlns:xs="http://www.w3.org/2001/XMLSchema" xmlns:p="http://schemas.microsoft.com/office/2006/metadata/properties" xmlns:ns2="46c134e8-bef0-482e-9f1c-a7294db10c31" xmlns:ns3="35449d46-2877-46a6-ae88-e5d73e25dabd" targetNamespace="http://schemas.microsoft.com/office/2006/metadata/properties" ma:root="true" ma:fieldsID="b8fbd0573136eeb1b68a20048c4378e6" ns2:_="" ns3:_="">
    <xsd:import namespace="46c134e8-bef0-482e-9f1c-a7294db10c31"/>
    <xsd:import namespace="35449d46-2877-46a6-ae88-e5d73e25da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134e8-bef0-482e-9f1c-a7294db10c3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49d46-2877-46a6-ae88-e5d73e25da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6c134e8-bef0-482e-9f1c-a7294db10c31">RZXFP22AZQT3-1704124250-267</_dlc_DocId>
    <_dlc_DocIdUrl xmlns="46c134e8-bef0-482e-9f1c-a7294db10c31">
      <Url>https://nlcinccom.sharepoint.com/mktg/_layouts/15/DocIdRedir.aspx?ID=RZXFP22AZQT3-1704124250-267</Url>
      <Description>RZXFP22AZQT3-1704124250-267</Description>
    </_dlc_DocIdUrl>
  </documentManagement>
</p:properties>
</file>

<file path=customXml/itemProps1.xml><?xml version="1.0" encoding="utf-8"?>
<ds:datastoreItem xmlns:ds="http://schemas.openxmlformats.org/officeDocument/2006/customXml" ds:itemID="{7F07A951-2BF9-4AFF-9CF9-7CF494A0A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c134e8-bef0-482e-9f1c-a7294db10c31"/>
    <ds:schemaRef ds:uri="35449d46-2877-46a6-ae88-e5d73e25da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1A645-FE60-437A-BDE7-8BF295B29F7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1AFE5AE-2CC0-4820-B267-E0CD8ACAA7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F695C50-6C9D-4546-914E-24180C6A8F1C}">
  <ds:schemaRefs>
    <ds:schemaRef ds:uri="http://purl.org/dc/elements/1.1/"/>
    <ds:schemaRef ds:uri="http://purl.org/dc/terms/"/>
    <ds:schemaRef ds:uri="35449d46-2877-46a6-ae88-e5d73e25dabd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6c134e8-bef0-482e-9f1c-a7294db10c3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6301</TotalTime>
  <Words>560</Words>
  <Application>Microsoft Office PowerPoint</Application>
  <PresentationFormat>On-screen Show (4:3)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Gill Sans Ultra Bold</vt:lpstr>
      <vt:lpstr>Times New Roman</vt:lpstr>
      <vt:lpstr>Office Theme</vt:lpstr>
      <vt:lpstr>PowerPoint Presentation</vt:lpstr>
    </vt:vector>
  </TitlesOfParts>
  <Company>Nobel Learning Communities,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Collinson</dc:creator>
  <cp:lastModifiedBy>Amanda Terrazas</cp:lastModifiedBy>
  <cp:revision>571</cp:revision>
  <cp:lastPrinted>2020-02-10T21:20:14Z</cp:lastPrinted>
  <dcterms:created xsi:type="dcterms:W3CDTF">2016-01-04T14:20:07Z</dcterms:created>
  <dcterms:modified xsi:type="dcterms:W3CDTF">2020-08-28T16:30:39Z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0x010100BB6B06E707036D45AA6E8F3928A87114</vt:lpwstr>
  </property>
  <property fmtid="{D5CDD505-2E9C-101B-9397-08002B2CF9AE}" pid="3" name="_dlc_DocIdItemGuid">
    <vt:lpwstr>cf71e4f2-a943-4a3a-8293-a3e05532261a</vt:lpwstr>
  </property>
</Properties>
</file>