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5"/>
  </p:sldMasterIdLst>
  <p:notesMasterIdLst>
    <p:notesMasterId r:id="rId7"/>
  </p:notesMasterIdLst>
  <p:handoutMasterIdLst>
    <p:handoutMasterId r:id="rId8"/>
  </p:handoutMasterIdLst>
  <p:sldIdLst>
    <p:sldId id="297" r:id="rId6"/>
  </p:sldIdLst>
  <p:sldSz cx="7772400" cy="100584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2" userDrawn="1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2D91"/>
    <a:srgbClr val="F37043"/>
    <a:srgbClr val="E07D81"/>
    <a:srgbClr val="00A1E4"/>
    <a:srgbClr val="F2F5E8"/>
    <a:srgbClr val="FFFFFF"/>
    <a:srgbClr val="65BDFF"/>
    <a:srgbClr val="FFCB05"/>
    <a:srgbClr val="FFE997"/>
    <a:srgbClr val="FFE1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9811" autoAdjust="0"/>
    <p:restoredTop sz="94660"/>
  </p:normalViewPr>
  <p:slideViewPr>
    <p:cSldViewPr snapToGrid="0" showGuides="1">
      <p:cViewPr>
        <p:scale>
          <a:sx n="82" d="100"/>
          <a:sy n="82" d="100"/>
        </p:scale>
        <p:origin x="40" y="-2372"/>
      </p:cViewPr>
      <p:guideLst>
        <p:guide orient="horz" pos="792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295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7C12F00-3CEC-4712-B63F-7E8509C509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30D550-CE1D-465C-9B9C-756B545480B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CCDF45-E336-4387-9BC0-E6A14341867C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D4A6F7-9290-40EC-9C2C-035734E1978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4FFD1E-C0C6-462C-A8B9-52E7553A5B3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9C436D-3F22-43D4-913E-66748FA14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444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BA05440-8C3F-48B3-B398-EC60B8972C79}" type="datetimeFigureOut">
              <a:rPr lang="en-US" smtClean="0"/>
              <a:t>7/1/2021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3938" y="1162050"/>
            <a:ext cx="242252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4A02669-3485-4DC3-AF04-1A3780F60A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308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FBEA17-74CC-4632-BD85-8F2727FD47BA}"/>
              </a:ext>
            </a:extLst>
          </p:cNvPr>
          <p:cNvSpPr/>
          <p:nvPr userDrawn="1"/>
        </p:nvSpPr>
        <p:spPr>
          <a:xfrm>
            <a:off x="0" y="2273300"/>
            <a:ext cx="7772400" cy="7785100"/>
          </a:xfrm>
          <a:prstGeom prst="rect">
            <a:avLst/>
          </a:prstGeom>
          <a:solidFill>
            <a:srgbClr val="00A1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46AE3C-B67A-4FEE-B9F2-663E35E82519}"/>
              </a:ext>
            </a:extLst>
          </p:cNvPr>
          <p:cNvSpPr/>
          <p:nvPr userDrawn="1"/>
        </p:nvSpPr>
        <p:spPr>
          <a:xfrm>
            <a:off x="728664" y="2707179"/>
            <a:ext cx="6257924" cy="6613033"/>
          </a:xfrm>
          <a:prstGeom prst="rect">
            <a:avLst/>
          </a:prstGeom>
          <a:solidFill>
            <a:srgbClr val="FFC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BB40D6E-472F-4F9A-9A79-91275E8B3F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3907" y="3167062"/>
            <a:ext cx="2851946" cy="4435118"/>
          </a:xfrm>
          <a:custGeom>
            <a:avLst/>
            <a:gdLst>
              <a:gd name="connsiteX0" fmla="*/ 0 w 4813300"/>
              <a:gd name="connsiteY0" fmla="*/ 0 h 4617679"/>
              <a:gd name="connsiteX1" fmla="*/ 4813300 w 4813300"/>
              <a:gd name="connsiteY1" fmla="*/ 0 h 4617679"/>
              <a:gd name="connsiteX2" fmla="*/ 4813300 w 4813300"/>
              <a:gd name="connsiteY2" fmla="*/ 4617679 h 4617679"/>
              <a:gd name="connsiteX3" fmla="*/ 0 w 4813300"/>
              <a:gd name="connsiteY3" fmla="*/ 4617679 h 4617679"/>
              <a:gd name="connsiteX4" fmla="*/ 0 w 4813300"/>
              <a:gd name="connsiteY4" fmla="*/ 0 h 4617679"/>
              <a:gd name="connsiteX0" fmla="*/ 0 w 4813300"/>
              <a:gd name="connsiteY0" fmla="*/ 0 h 4617679"/>
              <a:gd name="connsiteX1" fmla="*/ 4813300 w 4813300"/>
              <a:gd name="connsiteY1" fmla="*/ 0 h 4617679"/>
              <a:gd name="connsiteX2" fmla="*/ 2146300 w 4813300"/>
              <a:gd name="connsiteY2" fmla="*/ 2496779 h 4617679"/>
              <a:gd name="connsiteX3" fmla="*/ 0 w 4813300"/>
              <a:gd name="connsiteY3" fmla="*/ 4617679 h 4617679"/>
              <a:gd name="connsiteX4" fmla="*/ 0 w 4813300"/>
              <a:gd name="connsiteY4" fmla="*/ 0 h 4617679"/>
              <a:gd name="connsiteX0" fmla="*/ 0 w 3390900"/>
              <a:gd name="connsiteY0" fmla="*/ 0 h 4617679"/>
              <a:gd name="connsiteX1" fmla="*/ 3390900 w 3390900"/>
              <a:gd name="connsiteY1" fmla="*/ 0 h 4617679"/>
              <a:gd name="connsiteX2" fmla="*/ 2146300 w 3390900"/>
              <a:gd name="connsiteY2" fmla="*/ 2496779 h 4617679"/>
              <a:gd name="connsiteX3" fmla="*/ 0 w 3390900"/>
              <a:gd name="connsiteY3" fmla="*/ 4617679 h 4617679"/>
              <a:gd name="connsiteX4" fmla="*/ 0 w 3390900"/>
              <a:gd name="connsiteY4" fmla="*/ 0 h 4617679"/>
              <a:gd name="connsiteX0" fmla="*/ 0 w 3390900"/>
              <a:gd name="connsiteY0" fmla="*/ 0 h 4617679"/>
              <a:gd name="connsiteX1" fmla="*/ 3390900 w 3390900"/>
              <a:gd name="connsiteY1" fmla="*/ 0 h 4617679"/>
              <a:gd name="connsiteX2" fmla="*/ 1752600 w 3390900"/>
              <a:gd name="connsiteY2" fmla="*/ 2179279 h 4617679"/>
              <a:gd name="connsiteX3" fmla="*/ 0 w 3390900"/>
              <a:gd name="connsiteY3" fmla="*/ 4617679 h 4617679"/>
              <a:gd name="connsiteX4" fmla="*/ 0 w 3390900"/>
              <a:gd name="connsiteY4" fmla="*/ 0 h 4617679"/>
              <a:gd name="connsiteX0" fmla="*/ 0 w 3390900"/>
              <a:gd name="connsiteY0" fmla="*/ 0 h 4617679"/>
              <a:gd name="connsiteX1" fmla="*/ 3390900 w 3390900"/>
              <a:gd name="connsiteY1" fmla="*/ 0 h 4617679"/>
              <a:gd name="connsiteX2" fmla="*/ 1782876 w 3390900"/>
              <a:gd name="connsiteY2" fmla="*/ 2179279 h 4617679"/>
              <a:gd name="connsiteX3" fmla="*/ 0 w 3390900"/>
              <a:gd name="connsiteY3" fmla="*/ 4617679 h 4617679"/>
              <a:gd name="connsiteX4" fmla="*/ 0 w 3390900"/>
              <a:gd name="connsiteY4" fmla="*/ 0 h 4617679"/>
              <a:gd name="connsiteX0" fmla="*/ 0 w 3390900"/>
              <a:gd name="connsiteY0" fmla="*/ 0 h 4617679"/>
              <a:gd name="connsiteX1" fmla="*/ 3390900 w 3390900"/>
              <a:gd name="connsiteY1" fmla="*/ 0 h 4617679"/>
              <a:gd name="connsiteX2" fmla="*/ 1787921 w 3390900"/>
              <a:gd name="connsiteY2" fmla="*/ 2179279 h 4617679"/>
              <a:gd name="connsiteX3" fmla="*/ 0 w 3390900"/>
              <a:gd name="connsiteY3" fmla="*/ 4617679 h 4617679"/>
              <a:gd name="connsiteX4" fmla="*/ 0 w 3390900"/>
              <a:gd name="connsiteY4" fmla="*/ 0 h 4617679"/>
              <a:gd name="connsiteX0" fmla="*/ 0 w 3390900"/>
              <a:gd name="connsiteY0" fmla="*/ 0 h 4617679"/>
              <a:gd name="connsiteX1" fmla="*/ 3390900 w 3390900"/>
              <a:gd name="connsiteY1" fmla="*/ 0 h 4617679"/>
              <a:gd name="connsiteX2" fmla="*/ 1787921 w 3390900"/>
              <a:gd name="connsiteY2" fmla="*/ 2179279 h 4617679"/>
              <a:gd name="connsiteX3" fmla="*/ 0 w 3390900"/>
              <a:gd name="connsiteY3" fmla="*/ 4617679 h 4617679"/>
              <a:gd name="connsiteX4" fmla="*/ 0 w 3390900"/>
              <a:gd name="connsiteY4" fmla="*/ 0 h 4617679"/>
              <a:gd name="connsiteX0" fmla="*/ 0 w 3370716"/>
              <a:gd name="connsiteY0" fmla="*/ 0 h 4617679"/>
              <a:gd name="connsiteX1" fmla="*/ 3370716 w 3370716"/>
              <a:gd name="connsiteY1" fmla="*/ 4954 h 4617679"/>
              <a:gd name="connsiteX2" fmla="*/ 1787921 w 3370716"/>
              <a:gd name="connsiteY2" fmla="*/ 2179279 h 4617679"/>
              <a:gd name="connsiteX3" fmla="*/ 0 w 3370716"/>
              <a:gd name="connsiteY3" fmla="*/ 4617679 h 4617679"/>
              <a:gd name="connsiteX4" fmla="*/ 0 w 3370716"/>
              <a:gd name="connsiteY4" fmla="*/ 0 h 4617679"/>
              <a:gd name="connsiteX0" fmla="*/ 0 w 3370716"/>
              <a:gd name="connsiteY0" fmla="*/ 4952 h 4612725"/>
              <a:gd name="connsiteX1" fmla="*/ 3370716 w 3370716"/>
              <a:gd name="connsiteY1" fmla="*/ 0 h 4612725"/>
              <a:gd name="connsiteX2" fmla="*/ 1787921 w 3370716"/>
              <a:gd name="connsiteY2" fmla="*/ 2174325 h 4612725"/>
              <a:gd name="connsiteX3" fmla="*/ 0 w 3370716"/>
              <a:gd name="connsiteY3" fmla="*/ 4612725 h 4612725"/>
              <a:gd name="connsiteX4" fmla="*/ 0 w 3370716"/>
              <a:gd name="connsiteY4" fmla="*/ 4952 h 4612725"/>
              <a:gd name="connsiteX0" fmla="*/ 0 w 3365671"/>
              <a:gd name="connsiteY0" fmla="*/ 0 h 4607773"/>
              <a:gd name="connsiteX1" fmla="*/ 3365671 w 3365671"/>
              <a:gd name="connsiteY1" fmla="*/ 4954 h 4607773"/>
              <a:gd name="connsiteX2" fmla="*/ 1787921 w 3365671"/>
              <a:gd name="connsiteY2" fmla="*/ 2169373 h 4607773"/>
              <a:gd name="connsiteX3" fmla="*/ 0 w 3365671"/>
              <a:gd name="connsiteY3" fmla="*/ 4607773 h 4607773"/>
              <a:gd name="connsiteX4" fmla="*/ 0 w 3365671"/>
              <a:gd name="connsiteY4" fmla="*/ 0 h 4607773"/>
              <a:gd name="connsiteX0" fmla="*/ 0 w 3365671"/>
              <a:gd name="connsiteY0" fmla="*/ 0 h 4607773"/>
              <a:gd name="connsiteX1" fmla="*/ 3365671 w 3365671"/>
              <a:gd name="connsiteY1" fmla="*/ 4954 h 4607773"/>
              <a:gd name="connsiteX2" fmla="*/ 523062 w 3365671"/>
              <a:gd name="connsiteY2" fmla="*/ 4454458 h 4607773"/>
              <a:gd name="connsiteX3" fmla="*/ 0 w 3365671"/>
              <a:gd name="connsiteY3" fmla="*/ 4607773 h 4607773"/>
              <a:gd name="connsiteX4" fmla="*/ 0 w 3365671"/>
              <a:gd name="connsiteY4" fmla="*/ 0 h 4607773"/>
              <a:gd name="connsiteX0" fmla="*/ 0 w 3069640"/>
              <a:gd name="connsiteY0" fmla="*/ 0 h 4607773"/>
              <a:gd name="connsiteX1" fmla="*/ 3069640 w 3069640"/>
              <a:gd name="connsiteY1" fmla="*/ 4954 h 4607773"/>
              <a:gd name="connsiteX2" fmla="*/ 523062 w 3069640"/>
              <a:gd name="connsiteY2" fmla="*/ 4454458 h 4607773"/>
              <a:gd name="connsiteX3" fmla="*/ 0 w 3069640"/>
              <a:gd name="connsiteY3" fmla="*/ 4607773 h 4607773"/>
              <a:gd name="connsiteX4" fmla="*/ 0 w 3069640"/>
              <a:gd name="connsiteY4" fmla="*/ 0 h 4607773"/>
              <a:gd name="connsiteX0" fmla="*/ 0 w 3089824"/>
              <a:gd name="connsiteY0" fmla="*/ 9906 h 4617679"/>
              <a:gd name="connsiteX1" fmla="*/ 3089824 w 3089824"/>
              <a:gd name="connsiteY1" fmla="*/ 0 h 4617679"/>
              <a:gd name="connsiteX2" fmla="*/ 523062 w 3089824"/>
              <a:gd name="connsiteY2" fmla="*/ 4464364 h 4617679"/>
              <a:gd name="connsiteX3" fmla="*/ 0 w 3089824"/>
              <a:gd name="connsiteY3" fmla="*/ 4617679 h 4617679"/>
              <a:gd name="connsiteX4" fmla="*/ 0 w 3089824"/>
              <a:gd name="connsiteY4" fmla="*/ 9906 h 4617679"/>
              <a:gd name="connsiteX0" fmla="*/ 0 w 3089824"/>
              <a:gd name="connsiteY0" fmla="*/ 9906 h 4617679"/>
              <a:gd name="connsiteX1" fmla="*/ 3089824 w 3089824"/>
              <a:gd name="connsiteY1" fmla="*/ 0 h 4617679"/>
              <a:gd name="connsiteX2" fmla="*/ 523062 w 3089824"/>
              <a:gd name="connsiteY2" fmla="*/ 4464364 h 4617679"/>
              <a:gd name="connsiteX3" fmla="*/ 0 w 3089824"/>
              <a:gd name="connsiteY3" fmla="*/ 4617679 h 4617679"/>
              <a:gd name="connsiteX4" fmla="*/ 0 w 3089824"/>
              <a:gd name="connsiteY4" fmla="*/ 9906 h 4617679"/>
              <a:gd name="connsiteX0" fmla="*/ 0 w 3089824"/>
              <a:gd name="connsiteY0" fmla="*/ 9906 h 4617679"/>
              <a:gd name="connsiteX1" fmla="*/ 3089824 w 3089824"/>
              <a:gd name="connsiteY1" fmla="*/ 0 h 4617679"/>
              <a:gd name="connsiteX2" fmla="*/ 477648 w 3089824"/>
              <a:gd name="connsiteY2" fmla="*/ 4484177 h 4617679"/>
              <a:gd name="connsiteX3" fmla="*/ 0 w 3089824"/>
              <a:gd name="connsiteY3" fmla="*/ 4617679 h 4617679"/>
              <a:gd name="connsiteX4" fmla="*/ 0 w 3089824"/>
              <a:gd name="connsiteY4" fmla="*/ 9906 h 4617679"/>
              <a:gd name="connsiteX0" fmla="*/ 0 w 3054503"/>
              <a:gd name="connsiteY0" fmla="*/ 4953 h 4612726"/>
              <a:gd name="connsiteX1" fmla="*/ 3054503 w 3054503"/>
              <a:gd name="connsiteY1" fmla="*/ 0 h 4612726"/>
              <a:gd name="connsiteX2" fmla="*/ 477648 w 3054503"/>
              <a:gd name="connsiteY2" fmla="*/ 4479224 h 4612726"/>
              <a:gd name="connsiteX3" fmla="*/ 0 w 3054503"/>
              <a:gd name="connsiteY3" fmla="*/ 4612726 h 4612726"/>
              <a:gd name="connsiteX4" fmla="*/ 0 w 3054503"/>
              <a:gd name="connsiteY4" fmla="*/ 4953 h 4612726"/>
              <a:gd name="connsiteX0" fmla="*/ 0 w 3044411"/>
              <a:gd name="connsiteY0" fmla="*/ 0 h 4607773"/>
              <a:gd name="connsiteX1" fmla="*/ 3044411 w 3044411"/>
              <a:gd name="connsiteY1" fmla="*/ 0 h 4607773"/>
              <a:gd name="connsiteX2" fmla="*/ 477648 w 3044411"/>
              <a:gd name="connsiteY2" fmla="*/ 4474271 h 4607773"/>
              <a:gd name="connsiteX3" fmla="*/ 0 w 3044411"/>
              <a:gd name="connsiteY3" fmla="*/ 4607773 h 4607773"/>
              <a:gd name="connsiteX4" fmla="*/ 0 w 3044411"/>
              <a:gd name="connsiteY4" fmla="*/ 0 h 4607773"/>
              <a:gd name="connsiteX0" fmla="*/ 0 w 3036843"/>
              <a:gd name="connsiteY0" fmla="*/ 4953 h 4612726"/>
              <a:gd name="connsiteX1" fmla="*/ 3036843 w 3036843"/>
              <a:gd name="connsiteY1" fmla="*/ 0 h 4612726"/>
              <a:gd name="connsiteX2" fmla="*/ 477648 w 3036843"/>
              <a:gd name="connsiteY2" fmla="*/ 4479224 h 4612726"/>
              <a:gd name="connsiteX3" fmla="*/ 0 w 3036843"/>
              <a:gd name="connsiteY3" fmla="*/ 4612726 h 4612726"/>
              <a:gd name="connsiteX4" fmla="*/ 0 w 3036843"/>
              <a:gd name="connsiteY4" fmla="*/ 4953 h 4612726"/>
              <a:gd name="connsiteX0" fmla="*/ 5047 w 3036843"/>
              <a:gd name="connsiteY0" fmla="*/ 0 h 4612726"/>
              <a:gd name="connsiteX1" fmla="*/ 3036843 w 3036843"/>
              <a:gd name="connsiteY1" fmla="*/ 0 h 4612726"/>
              <a:gd name="connsiteX2" fmla="*/ 477648 w 3036843"/>
              <a:gd name="connsiteY2" fmla="*/ 4479224 h 4612726"/>
              <a:gd name="connsiteX3" fmla="*/ 0 w 3036843"/>
              <a:gd name="connsiteY3" fmla="*/ 4612726 h 4612726"/>
              <a:gd name="connsiteX4" fmla="*/ 5047 w 3036843"/>
              <a:gd name="connsiteY4" fmla="*/ 0 h 4612726"/>
              <a:gd name="connsiteX0" fmla="*/ 5047 w 3036843"/>
              <a:gd name="connsiteY0" fmla="*/ 0 h 4612726"/>
              <a:gd name="connsiteX1" fmla="*/ 3036843 w 3036843"/>
              <a:gd name="connsiteY1" fmla="*/ 0 h 4612726"/>
              <a:gd name="connsiteX2" fmla="*/ 475125 w 3036843"/>
              <a:gd name="connsiteY2" fmla="*/ 4479225 h 4612726"/>
              <a:gd name="connsiteX3" fmla="*/ 0 w 3036843"/>
              <a:gd name="connsiteY3" fmla="*/ 4612726 h 4612726"/>
              <a:gd name="connsiteX4" fmla="*/ 5047 w 3036843"/>
              <a:gd name="connsiteY4" fmla="*/ 0 h 4612726"/>
              <a:gd name="connsiteX0" fmla="*/ 5047 w 3021706"/>
              <a:gd name="connsiteY0" fmla="*/ 0 h 4612726"/>
              <a:gd name="connsiteX1" fmla="*/ 3021706 w 3021706"/>
              <a:gd name="connsiteY1" fmla="*/ 0 h 4612726"/>
              <a:gd name="connsiteX2" fmla="*/ 475125 w 3021706"/>
              <a:gd name="connsiteY2" fmla="*/ 4479225 h 4612726"/>
              <a:gd name="connsiteX3" fmla="*/ 0 w 3021706"/>
              <a:gd name="connsiteY3" fmla="*/ 4612726 h 4612726"/>
              <a:gd name="connsiteX4" fmla="*/ 5047 w 3021706"/>
              <a:gd name="connsiteY4" fmla="*/ 0 h 4612726"/>
              <a:gd name="connsiteX0" fmla="*/ 5047 w 3021706"/>
              <a:gd name="connsiteY0" fmla="*/ 0 h 4612726"/>
              <a:gd name="connsiteX1" fmla="*/ 3021706 w 3021706"/>
              <a:gd name="connsiteY1" fmla="*/ 0 h 4612726"/>
              <a:gd name="connsiteX2" fmla="*/ 459986 w 3021706"/>
              <a:gd name="connsiteY2" fmla="*/ 4484178 h 4612726"/>
              <a:gd name="connsiteX3" fmla="*/ 0 w 3021706"/>
              <a:gd name="connsiteY3" fmla="*/ 4612726 h 4612726"/>
              <a:gd name="connsiteX4" fmla="*/ 5047 w 3021706"/>
              <a:gd name="connsiteY4" fmla="*/ 0 h 4612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1706" h="4612726">
                <a:moveTo>
                  <a:pt x="5047" y="0"/>
                </a:moveTo>
                <a:lnTo>
                  <a:pt x="3021706" y="0"/>
                </a:lnTo>
                <a:lnTo>
                  <a:pt x="459986" y="4484178"/>
                </a:lnTo>
                <a:lnTo>
                  <a:pt x="0" y="4612726"/>
                </a:lnTo>
                <a:cubicBezTo>
                  <a:pt x="1682" y="3075151"/>
                  <a:pt x="3365" y="1537575"/>
                  <a:pt x="504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2B4A0F1-AF5C-43B9-BBB8-263D4D49C4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95393" y="3167062"/>
            <a:ext cx="5622132" cy="4714517"/>
          </a:xfrm>
          <a:custGeom>
            <a:avLst/>
            <a:gdLst>
              <a:gd name="connsiteX0" fmla="*/ 0 w 4457699"/>
              <a:gd name="connsiteY0" fmla="*/ 0 h 4518516"/>
              <a:gd name="connsiteX1" fmla="*/ 4457699 w 4457699"/>
              <a:gd name="connsiteY1" fmla="*/ 0 h 4518516"/>
              <a:gd name="connsiteX2" fmla="*/ 4457699 w 4457699"/>
              <a:gd name="connsiteY2" fmla="*/ 4518516 h 4518516"/>
              <a:gd name="connsiteX3" fmla="*/ 0 w 4457699"/>
              <a:gd name="connsiteY3" fmla="*/ 4518516 h 4518516"/>
              <a:gd name="connsiteX4" fmla="*/ 0 w 4457699"/>
              <a:gd name="connsiteY4" fmla="*/ 0 h 4518516"/>
              <a:gd name="connsiteX0" fmla="*/ 1981200 w 4457699"/>
              <a:gd name="connsiteY0" fmla="*/ 2425700 h 4518516"/>
              <a:gd name="connsiteX1" fmla="*/ 4457699 w 4457699"/>
              <a:gd name="connsiteY1" fmla="*/ 0 h 4518516"/>
              <a:gd name="connsiteX2" fmla="*/ 4457699 w 4457699"/>
              <a:gd name="connsiteY2" fmla="*/ 4518516 h 4518516"/>
              <a:gd name="connsiteX3" fmla="*/ 0 w 4457699"/>
              <a:gd name="connsiteY3" fmla="*/ 4518516 h 4518516"/>
              <a:gd name="connsiteX4" fmla="*/ 1981200 w 4457699"/>
              <a:gd name="connsiteY4" fmla="*/ 2425700 h 4518516"/>
              <a:gd name="connsiteX0" fmla="*/ 1981200 w 4762499"/>
              <a:gd name="connsiteY0" fmla="*/ 2476500 h 4569316"/>
              <a:gd name="connsiteX1" fmla="*/ 4762499 w 4762499"/>
              <a:gd name="connsiteY1" fmla="*/ 0 h 4569316"/>
              <a:gd name="connsiteX2" fmla="*/ 4457699 w 4762499"/>
              <a:gd name="connsiteY2" fmla="*/ 4569316 h 4569316"/>
              <a:gd name="connsiteX3" fmla="*/ 0 w 4762499"/>
              <a:gd name="connsiteY3" fmla="*/ 4569316 h 4569316"/>
              <a:gd name="connsiteX4" fmla="*/ 1981200 w 4762499"/>
              <a:gd name="connsiteY4" fmla="*/ 2476500 h 4569316"/>
              <a:gd name="connsiteX0" fmla="*/ 1981200 w 4762499"/>
              <a:gd name="connsiteY0" fmla="*/ 2514600 h 4607416"/>
              <a:gd name="connsiteX1" fmla="*/ 4762499 w 4762499"/>
              <a:gd name="connsiteY1" fmla="*/ 0 h 4607416"/>
              <a:gd name="connsiteX2" fmla="*/ 4457699 w 4762499"/>
              <a:gd name="connsiteY2" fmla="*/ 4607416 h 4607416"/>
              <a:gd name="connsiteX3" fmla="*/ 0 w 4762499"/>
              <a:gd name="connsiteY3" fmla="*/ 4607416 h 4607416"/>
              <a:gd name="connsiteX4" fmla="*/ 1981200 w 4762499"/>
              <a:gd name="connsiteY4" fmla="*/ 2514600 h 4607416"/>
              <a:gd name="connsiteX0" fmla="*/ 1981200 w 6108699"/>
              <a:gd name="connsiteY0" fmla="*/ 2514600 h 4607416"/>
              <a:gd name="connsiteX1" fmla="*/ 4762499 w 6108699"/>
              <a:gd name="connsiteY1" fmla="*/ 0 h 4607416"/>
              <a:gd name="connsiteX2" fmla="*/ 6108699 w 6108699"/>
              <a:gd name="connsiteY2" fmla="*/ 1762616 h 4607416"/>
              <a:gd name="connsiteX3" fmla="*/ 0 w 6108699"/>
              <a:gd name="connsiteY3" fmla="*/ 4607416 h 4607416"/>
              <a:gd name="connsiteX4" fmla="*/ 1981200 w 6108699"/>
              <a:gd name="connsiteY4" fmla="*/ 2514600 h 4607416"/>
              <a:gd name="connsiteX0" fmla="*/ 1981200 w 6108699"/>
              <a:gd name="connsiteY0" fmla="*/ 2514600 h 4607416"/>
              <a:gd name="connsiteX1" fmla="*/ 3149599 w 6108699"/>
              <a:gd name="connsiteY1" fmla="*/ 0 h 4607416"/>
              <a:gd name="connsiteX2" fmla="*/ 6108699 w 6108699"/>
              <a:gd name="connsiteY2" fmla="*/ 1762616 h 4607416"/>
              <a:gd name="connsiteX3" fmla="*/ 0 w 6108699"/>
              <a:gd name="connsiteY3" fmla="*/ 4607416 h 4607416"/>
              <a:gd name="connsiteX4" fmla="*/ 1981200 w 6108699"/>
              <a:gd name="connsiteY4" fmla="*/ 2514600 h 4607416"/>
              <a:gd name="connsiteX0" fmla="*/ 1612900 w 6108699"/>
              <a:gd name="connsiteY0" fmla="*/ 2209800 h 4607416"/>
              <a:gd name="connsiteX1" fmla="*/ 3149599 w 6108699"/>
              <a:gd name="connsiteY1" fmla="*/ 0 h 4607416"/>
              <a:gd name="connsiteX2" fmla="*/ 6108699 w 6108699"/>
              <a:gd name="connsiteY2" fmla="*/ 1762616 h 4607416"/>
              <a:gd name="connsiteX3" fmla="*/ 0 w 6108699"/>
              <a:gd name="connsiteY3" fmla="*/ 4607416 h 4607416"/>
              <a:gd name="connsiteX4" fmla="*/ 1612900 w 6108699"/>
              <a:gd name="connsiteY4" fmla="*/ 2209800 h 4607416"/>
              <a:gd name="connsiteX0" fmla="*/ 1612900 w 6108699"/>
              <a:gd name="connsiteY0" fmla="*/ 2222500 h 4620116"/>
              <a:gd name="connsiteX1" fmla="*/ 3327399 w 6108699"/>
              <a:gd name="connsiteY1" fmla="*/ 0 h 4620116"/>
              <a:gd name="connsiteX2" fmla="*/ 6108699 w 6108699"/>
              <a:gd name="connsiteY2" fmla="*/ 1775316 h 4620116"/>
              <a:gd name="connsiteX3" fmla="*/ 0 w 6108699"/>
              <a:gd name="connsiteY3" fmla="*/ 4620116 h 4620116"/>
              <a:gd name="connsiteX4" fmla="*/ 1612900 w 6108699"/>
              <a:gd name="connsiteY4" fmla="*/ 2222500 h 4620116"/>
              <a:gd name="connsiteX0" fmla="*/ 533400 w 5029199"/>
              <a:gd name="connsiteY0" fmla="*/ 2222500 h 4899516"/>
              <a:gd name="connsiteX1" fmla="*/ 2247899 w 5029199"/>
              <a:gd name="connsiteY1" fmla="*/ 0 h 4899516"/>
              <a:gd name="connsiteX2" fmla="*/ 5029199 w 5029199"/>
              <a:gd name="connsiteY2" fmla="*/ 1775316 h 4899516"/>
              <a:gd name="connsiteX3" fmla="*/ 0 w 5029199"/>
              <a:gd name="connsiteY3" fmla="*/ 4899516 h 4899516"/>
              <a:gd name="connsiteX4" fmla="*/ 533400 w 5029199"/>
              <a:gd name="connsiteY4" fmla="*/ 2222500 h 4899516"/>
              <a:gd name="connsiteX0" fmla="*/ 0 w 6095999"/>
              <a:gd name="connsiteY0" fmla="*/ 4572000 h 4899516"/>
              <a:gd name="connsiteX1" fmla="*/ 3314699 w 6095999"/>
              <a:gd name="connsiteY1" fmla="*/ 0 h 4899516"/>
              <a:gd name="connsiteX2" fmla="*/ 6095999 w 6095999"/>
              <a:gd name="connsiteY2" fmla="*/ 1775316 h 4899516"/>
              <a:gd name="connsiteX3" fmla="*/ 1066800 w 6095999"/>
              <a:gd name="connsiteY3" fmla="*/ 4899516 h 4899516"/>
              <a:gd name="connsiteX4" fmla="*/ 0 w 6095999"/>
              <a:gd name="connsiteY4" fmla="*/ 4572000 h 4899516"/>
              <a:gd name="connsiteX0" fmla="*/ 0 w 6134099"/>
              <a:gd name="connsiteY0" fmla="*/ 4574684 h 4902200"/>
              <a:gd name="connsiteX1" fmla="*/ 3314699 w 6134099"/>
              <a:gd name="connsiteY1" fmla="*/ 2684 h 4902200"/>
              <a:gd name="connsiteX2" fmla="*/ 6134099 w 6134099"/>
              <a:gd name="connsiteY2" fmla="*/ 0 h 4902200"/>
              <a:gd name="connsiteX3" fmla="*/ 1066800 w 6134099"/>
              <a:gd name="connsiteY3" fmla="*/ 4902200 h 4902200"/>
              <a:gd name="connsiteX4" fmla="*/ 0 w 6134099"/>
              <a:gd name="connsiteY4" fmla="*/ 4574684 h 4902200"/>
              <a:gd name="connsiteX0" fmla="*/ 0 w 6134099"/>
              <a:gd name="connsiteY0" fmla="*/ 4574684 h 4902200"/>
              <a:gd name="connsiteX1" fmla="*/ 3314699 w 6134099"/>
              <a:gd name="connsiteY1" fmla="*/ 2684 h 4902200"/>
              <a:gd name="connsiteX2" fmla="*/ 6134099 w 6134099"/>
              <a:gd name="connsiteY2" fmla="*/ 0 h 4902200"/>
              <a:gd name="connsiteX3" fmla="*/ 1066800 w 6134099"/>
              <a:gd name="connsiteY3" fmla="*/ 4902200 h 4902200"/>
              <a:gd name="connsiteX4" fmla="*/ 0 w 6134099"/>
              <a:gd name="connsiteY4" fmla="*/ 4574684 h 4902200"/>
              <a:gd name="connsiteX0" fmla="*/ 0 w 6134099"/>
              <a:gd name="connsiteY0" fmla="*/ 4574684 h 4902200"/>
              <a:gd name="connsiteX1" fmla="*/ 3314699 w 6134099"/>
              <a:gd name="connsiteY1" fmla="*/ 2684 h 4902200"/>
              <a:gd name="connsiteX2" fmla="*/ 6134099 w 6134099"/>
              <a:gd name="connsiteY2" fmla="*/ 0 h 4902200"/>
              <a:gd name="connsiteX3" fmla="*/ 1066800 w 6134099"/>
              <a:gd name="connsiteY3" fmla="*/ 4902200 h 4902200"/>
              <a:gd name="connsiteX4" fmla="*/ 0 w 6134099"/>
              <a:gd name="connsiteY4" fmla="*/ 4574684 h 4902200"/>
              <a:gd name="connsiteX0" fmla="*/ 0 w 6095999"/>
              <a:gd name="connsiteY0" fmla="*/ 4572000 h 4899516"/>
              <a:gd name="connsiteX1" fmla="*/ 3314699 w 6095999"/>
              <a:gd name="connsiteY1" fmla="*/ 0 h 4899516"/>
              <a:gd name="connsiteX2" fmla="*/ 6095999 w 6095999"/>
              <a:gd name="connsiteY2" fmla="*/ 302116 h 4899516"/>
              <a:gd name="connsiteX3" fmla="*/ 1066800 w 6095999"/>
              <a:gd name="connsiteY3" fmla="*/ 4899516 h 4899516"/>
              <a:gd name="connsiteX4" fmla="*/ 0 w 6095999"/>
              <a:gd name="connsiteY4" fmla="*/ 4572000 h 4899516"/>
              <a:gd name="connsiteX0" fmla="*/ 0 w 6095999"/>
              <a:gd name="connsiteY0" fmla="*/ 4269884 h 4597400"/>
              <a:gd name="connsiteX1" fmla="*/ 3390899 w 6095999"/>
              <a:gd name="connsiteY1" fmla="*/ 15384 h 4597400"/>
              <a:gd name="connsiteX2" fmla="*/ 6095999 w 6095999"/>
              <a:gd name="connsiteY2" fmla="*/ 0 h 4597400"/>
              <a:gd name="connsiteX3" fmla="*/ 1066800 w 6095999"/>
              <a:gd name="connsiteY3" fmla="*/ 4597400 h 4597400"/>
              <a:gd name="connsiteX4" fmla="*/ 0 w 6095999"/>
              <a:gd name="connsiteY4" fmla="*/ 4269884 h 4597400"/>
              <a:gd name="connsiteX0" fmla="*/ 0 w 6095999"/>
              <a:gd name="connsiteY0" fmla="*/ 4269884 h 4597400"/>
              <a:gd name="connsiteX1" fmla="*/ 3124199 w 6095999"/>
              <a:gd name="connsiteY1" fmla="*/ 28084 h 4597400"/>
              <a:gd name="connsiteX2" fmla="*/ 6095999 w 6095999"/>
              <a:gd name="connsiteY2" fmla="*/ 0 h 4597400"/>
              <a:gd name="connsiteX3" fmla="*/ 1066800 w 6095999"/>
              <a:gd name="connsiteY3" fmla="*/ 4597400 h 4597400"/>
              <a:gd name="connsiteX4" fmla="*/ 0 w 6095999"/>
              <a:gd name="connsiteY4" fmla="*/ 4269884 h 4597400"/>
              <a:gd name="connsiteX0" fmla="*/ 0 w 6095999"/>
              <a:gd name="connsiteY0" fmla="*/ 4269884 h 4597400"/>
              <a:gd name="connsiteX1" fmla="*/ 3149599 w 6095999"/>
              <a:gd name="connsiteY1" fmla="*/ 15384 h 4597400"/>
              <a:gd name="connsiteX2" fmla="*/ 6095999 w 6095999"/>
              <a:gd name="connsiteY2" fmla="*/ 0 h 4597400"/>
              <a:gd name="connsiteX3" fmla="*/ 1066800 w 6095999"/>
              <a:gd name="connsiteY3" fmla="*/ 4597400 h 4597400"/>
              <a:gd name="connsiteX4" fmla="*/ 0 w 6095999"/>
              <a:gd name="connsiteY4" fmla="*/ 4269884 h 4597400"/>
              <a:gd name="connsiteX0" fmla="*/ 0 w 6095999"/>
              <a:gd name="connsiteY0" fmla="*/ 4269884 h 4597400"/>
              <a:gd name="connsiteX1" fmla="*/ 3130549 w 6095999"/>
              <a:gd name="connsiteY1" fmla="*/ 15384 h 4597400"/>
              <a:gd name="connsiteX2" fmla="*/ 6095999 w 6095999"/>
              <a:gd name="connsiteY2" fmla="*/ 0 h 4597400"/>
              <a:gd name="connsiteX3" fmla="*/ 1066800 w 6095999"/>
              <a:gd name="connsiteY3" fmla="*/ 4597400 h 4597400"/>
              <a:gd name="connsiteX4" fmla="*/ 0 w 6095999"/>
              <a:gd name="connsiteY4" fmla="*/ 4269884 h 4597400"/>
              <a:gd name="connsiteX0" fmla="*/ 0 w 6095999"/>
              <a:gd name="connsiteY0" fmla="*/ 4269884 h 4597400"/>
              <a:gd name="connsiteX1" fmla="*/ 2876549 w 6095999"/>
              <a:gd name="connsiteY1" fmla="*/ 3012 h 4597400"/>
              <a:gd name="connsiteX2" fmla="*/ 6095999 w 6095999"/>
              <a:gd name="connsiteY2" fmla="*/ 0 h 4597400"/>
              <a:gd name="connsiteX3" fmla="*/ 1066800 w 6095999"/>
              <a:gd name="connsiteY3" fmla="*/ 4597400 h 4597400"/>
              <a:gd name="connsiteX4" fmla="*/ 0 w 6095999"/>
              <a:gd name="connsiteY4" fmla="*/ 4269884 h 4597400"/>
              <a:gd name="connsiteX0" fmla="*/ 0 w 5613399"/>
              <a:gd name="connsiteY0" fmla="*/ 4405977 h 4597400"/>
              <a:gd name="connsiteX1" fmla="*/ 2393949 w 5613399"/>
              <a:gd name="connsiteY1" fmla="*/ 3012 h 4597400"/>
              <a:gd name="connsiteX2" fmla="*/ 5613399 w 5613399"/>
              <a:gd name="connsiteY2" fmla="*/ 0 h 4597400"/>
              <a:gd name="connsiteX3" fmla="*/ 584200 w 5613399"/>
              <a:gd name="connsiteY3" fmla="*/ 4597400 h 4597400"/>
              <a:gd name="connsiteX4" fmla="*/ 0 w 5613399"/>
              <a:gd name="connsiteY4" fmla="*/ 4405977 h 4597400"/>
              <a:gd name="connsiteX0" fmla="*/ 0 w 5638799"/>
              <a:gd name="connsiteY0" fmla="*/ 4232770 h 4597400"/>
              <a:gd name="connsiteX1" fmla="*/ 2419349 w 5638799"/>
              <a:gd name="connsiteY1" fmla="*/ 3012 h 4597400"/>
              <a:gd name="connsiteX2" fmla="*/ 5638799 w 5638799"/>
              <a:gd name="connsiteY2" fmla="*/ 0 h 4597400"/>
              <a:gd name="connsiteX3" fmla="*/ 609600 w 5638799"/>
              <a:gd name="connsiteY3" fmla="*/ 4597400 h 4597400"/>
              <a:gd name="connsiteX4" fmla="*/ 0 w 5638799"/>
              <a:gd name="connsiteY4" fmla="*/ 4232770 h 4597400"/>
              <a:gd name="connsiteX0" fmla="*/ 0 w 5638799"/>
              <a:gd name="connsiteY0" fmla="*/ 4208026 h 4597400"/>
              <a:gd name="connsiteX1" fmla="*/ 2419349 w 5638799"/>
              <a:gd name="connsiteY1" fmla="*/ 3012 h 4597400"/>
              <a:gd name="connsiteX2" fmla="*/ 5638799 w 5638799"/>
              <a:gd name="connsiteY2" fmla="*/ 0 h 4597400"/>
              <a:gd name="connsiteX3" fmla="*/ 609600 w 5638799"/>
              <a:gd name="connsiteY3" fmla="*/ 4597400 h 4597400"/>
              <a:gd name="connsiteX4" fmla="*/ 0 w 5638799"/>
              <a:gd name="connsiteY4" fmla="*/ 4208026 h 4597400"/>
              <a:gd name="connsiteX0" fmla="*/ 0 w 5653086"/>
              <a:gd name="connsiteY0" fmla="*/ 4217305 h 4597400"/>
              <a:gd name="connsiteX1" fmla="*/ 2433636 w 5653086"/>
              <a:gd name="connsiteY1" fmla="*/ 3012 h 4597400"/>
              <a:gd name="connsiteX2" fmla="*/ 5653086 w 5653086"/>
              <a:gd name="connsiteY2" fmla="*/ 0 h 4597400"/>
              <a:gd name="connsiteX3" fmla="*/ 623887 w 5653086"/>
              <a:gd name="connsiteY3" fmla="*/ 4597400 h 4597400"/>
              <a:gd name="connsiteX4" fmla="*/ 0 w 5653086"/>
              <a:gd name="connsiteY4" fmla="*/ 4217305 h 4597400"/>
              <a:gd name="connsiteX0" fmla="*/ 0 w 5638799"/>
              <a:gd name="connsiteY0" fmla="*/ 4217305 h 4597400"/>
              <a:gd name="connsiteX1" fmla="*/ 2419349 w 5638799"/>
              <a:gd name="connsiteY1" fmla="*/ 3012 h 4597400"/>
              <a:gd name="connsiteX2" fmla="*/ 5638799 w 5638799"/>
              <a:gd name="connsiteY2" fmla="*/ 0 h 4597400"/>
              <a:gd name="connsiteX3" fmla="*/ 609600 w 5638799"/>
              <a:gd name="connsiteY3" fmla="*/ 4597400 h 4597400"/>
              <a:gd name="connsiteX4" fmla="*/ 0 w 5638799"/>
              <a:gd name="connsiteY4" fmla="*/ 4217305 h 4597400"/>
              <a:gd name="connsiteX0" fmla="*/ 0 w 5638799"/>
              <a:gd name="connsiteY0" fmla="*/ 4217305 h 4597400"/>
              <a:gd name="connsiteX1" fmla="*/ 2433636 w 5638799"/>
              <a:gd name="connsiteY1" fmla="*/ 3012 h 4597400"/>
              <a:gd name="connsiteX2" fmla="*/ 5638799 w 5638799"/>
              <a:gd name="connsiteY2" fmla="*/ 0 h 4597400"/>
              <a:gd name="connsiteX3" fmla="*/ 609600 w 5638799"/>
              <a:gd name="connsiteY3" fmla="*/ 4597400 h 4597400"/>
              <a:gd name="connsiteX4" fmla="*/ 0 w 5638799"/>
              <a:gd name="connsiteY4" fmla="*/ 4217305 h 4597400"/>
              <a:gd name="connsiteX0" fmla="*/ 0 w 5638799"/>
              <a:gd name="connsiteY0" fmla="*/ 4217305 h 4597400"/>
              <a:gd name="connsiteX1" fmla="*/ 2440780 w 5638799"/>
              <a:gd name="connsiteY1" fmla="*/ 5332 h 4597400"/>
              <a:gd name="connsiteX2" fmla="*/ 5638799 w 5638799"/>
              <a:gd name="connsiteY2" fmla="*/ 0 h 4597400"/>
              <a:gd name="connsiteX3" fmla="*/ 609600 w 5638799"/>
              <a:gd name="connsiteY3" fmla="*/ 4597400 h 4597400"/>
              <a:gd name="connsiteX4" fmla="*/ 0 w 5638799"/>
              <a:gd name="connsiteY4" fmla="*/ 4217305 h 4597400"/>
              <a:gd name="connsiteX0" fmla="*/ 0 w 5624512"/>
              <a:gd name="connsiteY0" fmla="*/ 4224265 h 4597400"/>
              <a:gd name="connsiteX1" fmla="*/ 2426493 w 5624512"/>
              <a:gd name="connsiteY1" fmla="*/ 5332 h 4597400"/>
              <a:gd name="connsiteX2" fmla="*/ 5624512 w 5624512"/>
              <a:gd name="connsiteY2" fmla="*/ 0 h 4597400"/>
              <a:gd name="connsiteX3" fmla="*/ 595313 w 5624512"/>
              <a:gd name="connsiteY3" fmla="*/ 4597400 h 4597400"/>
              <a:gd name="connsiteX4" fmla="*/ 0 w 5624512"/>
              <a:gd name="connsiteY4" fmla="*/ 4224265 h 4597400"/>
              <a:gd name="connsiteX0" fmla="*/ 0 w 5626894"/>
              <a:gd name="connsiteY0" fmla="*/ 4217305 h 4597400"/>
              <a:gd name="connsiteX1" fmla="*/ 2428875 w 5626894"/>
              <a:gd name="connsiteY1" fmla="*/ 5332 h 4597400"/>
              <a:gd name="connsiteX2" fmla="*/ 5626894 w 5626894"/>
              <a:gd name="connsiteY2" fmla="*/ 0 h 4597400"/>
              <a:gd name="connsiteX3" fmla="*/ 597695 w 5626894"/>
              <a:gd name="connsiteY3" fmla="*/ 4597400 h 4597400"/>
              <a:gd name="connsiteX4" fmla="*/ 0 w 5626894"/>
              <a:gd name="connsiteY4" fmla="*/ 4217305 h 4597400"/>
              <a:gd name="connsiteX0" fmla="*/ 0 w 5622132"/>
              <a:gd name="connsiteY0" fmla="*/ 4212666 h 4592761"/>
              <a:gd name="connsiteX1" fmla="*/ 2428875 w 5622132"/>
              <a:gd name="connsiteY1" fmla="*/ 693 h 4592761"/>
              <a:gd name="connsiteX2" fmla="*/ 5622132 w 5622132"/>
              <a:gd name="connsiteY2" fmla="*/ 0 h 4592761"/>
              <a:gd name="connsiteX3" fmla="*/ 597695 w 5622132"/>
              <a:gd name="connsiteY3" fmla="*/ 4592761 h 4592761"/>
              <a:gd name="connsiteX4" fmla="*/ 0 w 5622132"/>
              <a:gd name="connsiteY4" fmla="*/ 4212666 h 4592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22132" h="4592761">
                <a:moveTo>
                  <a:pt x="0" y="4212666"/>
                </a:moveTo>
                <a:lnTo>
                  <a:pt x="2428875" y="693"/>
                </a:lnTo>
                <a:lnTo>
                  <a:pt x="5622132" y="0"/>
                </a:lnTo>
                <a:lnTo>
                  <a:pt x="597695" y="4592761"/>
                </a:lnTo>
                <a:lnTo>
                  <a:pt x="0" y="421266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E5DC3687-1291-40B8-B5D5-9989BF8636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08642" y="3270250"/>
            <a:ext cx="5010107" cy="5203335"/>
          </a:xfrm>
          <a:custGeom>
            <a:avLst/>
            <a:gdLst>
              <a:gd name="connsiteX0" fmla="*/ 0 w 4462146"/>
              <a:gd name="connsiteY0" fmla="*/ 0 h 3720853"/>
              <a:gd name="connsiteX1" fmla="*/ 4462146 w 4462146"/>
              <a:gd name="connsiteY1" fmla="*/ 0 h 3720853"/>
              <a:gd name="connsiteX2" fmla="*/ 4462146 w 4462146"/>
              <a:gd name="connsiteY2" fmla="*/ 3720853 h 3720853"/>
              <a:gd name="connsiteX3" fmla="*/ 0 w 4462146"/>
              <a:gd name="connsiteY3" fmla="*/ 3720853 h 3720853"/>
              <a:gd name="connsiteX4" fmla="*/ 0 w 4462146"/>
              <a:gd name="connsiteY4" fmla="*/ 0 h 3720853"/>
              <a:gd name="connsiteX0" fmla="*/ 0 w 5046346"/>
              <a:gd name="connsiteY0" fmla="*/ 2514600 h 3720853"/>
              <a:gd name="connsiteX1" fmla="*/ 5046346 w 5046346"/>
              <a:gd name="connsiteY1" fmla="*/ 0 h 3720853"/>
              <a:gd name="connsiteX2" fmla="*/ 5046346 w 5046346"/>
              <a:gd name="connsiteY2" fmla="*/ 3720853 h 3720853"/>
              <a:gd name="connsiteX3" fmla="*/ 584200 w 5046346"/>
              <a:gd name="connsiteY3" fmla="*/ 3720853 h 3720853"/>
              <a:gd name="connsiteX4" fmla="*/ 0 w 5046346"/>
              <a:gd name="connsiteY4" fmla="*/ 2514600 h 3720853"/>
              <a:gd name="connsiteX0" fmla="*/ 0 w 5046346"/>
              <a:gd name="connsiteY0" fmla="*/ 2514600 h 3720853"/>
              <a:gd name="connsiteX1" fmla="*/ 5046346 w 5046346"/>
              <a:gd name="connsiteY1" fmla="*/ 0 h 3720853"/>
              <a:gd name="connsiteX2" fmla="*/ 5046346 w 5046346"/>
              <a:gd name="connsiteY2" fmla="*/ 3720853 h 3720853"/>
              <a:gd name="connsiteX3" fmla="*/ 101600 w 5046346"/>
              <a:gd name="connsiteY3" fmla="*/ 3098553 h 3720853"/>
              <a:gd name="connsiteX4" fmla="*/ 0 w 5046346"/>
              <a:gd name="connsiteY4" fmla="*/ 2514600 h 3720853"/>
              <a:gd name="connsiteX0" fmla="*/ 0 w 5046346"/>
              <a:gd name="connsiteY0" fmla="*/ 2514600 h 3098553"/>
              <a:gd name="connsiteX1" fmla="*/ 5046346 w 5046346"/>
              <a:gd name="connsiteY1" fmla="*/ 0 h 3098553"/>
              <a:gd name="connsiteX2" fmla="*/ 5046346 w 5046346"/>
              <a:gd name="connsiteY2" fmla="*/ 2196853 h 3098553"/>
              <a:gd name="connsiteX3" fmla="*/ 101600 w 5046346"/>
              <a:gd name="connsiteY3" fmla="*/ 3098553 h 3098553"/>
              <a:gd name="connsiteX4" fmla="*/ 0 w 5046346"/>
              <a:gd name="connsiteY4" fmla="*/ 2514600 h 3098553"/>
              <a:gd name="connsiteX0" fmla="*/ 0 w 5046346"/>
              <a:gd name="connsiteY0" fmla="*/ 3124200 h 3708153"/>
              <a:gd name="connsiteX1" fmla="*/ 5020946 w 5046346"/>
              <a:gd name="connsiteY1" fmla="*/ 0 h 3708153"/>
              <a:gd name="connsiteX2" fmla="*/ 5046346 w 5046346"/>
              <a:gd name="connsiteY2" fmla="*/ 2806453 h 3708153"/>
              <a:gd name="connsiteX3" fmla="*/ 101600 w 5046346"/>
              <a:gd name="connsiteY3" fmla="*/ 3708153 h 3708153"/>
              <a:gd name="connsiteX4" fmla="*/ 0 w 5046346"/>
              <a:gd name="connsiteY4" fmla="*/ 3124200 h 3708153"/>
              <a:gd name="connsiteX0" fmla="*/ 0 w 5046346"/>
              <a:gd name="connsiteY0" fmla="*/ 4826000 h 5409953"/>
              <a:gd name="connsiteX1" fmla="*/ 5033646 w 5046346"/>
              <a:gd name="connsiteY1" fmla="*/ 0 h 5409953"/>
              <a:gd name="connsiteX2" fmla="*/ 5046346 w 5046346"/>
              <a:gd name="connsiteY2" fmla="*/ 4508253 h 5409953"/>
              <a:gd name="connsiteX3" fmla="*/ 101600 w 5046346"/>
              <a:gd name="connsiteY3" fmla="*/ 5409953 h 5409953"/>
              <a:gd name="connsiteX4" fmla="*/ 0 w 5046346"/>
              <a:gd name="connsiteY4" fmla="*/ 4826000 h 5409953"/>
              <a:gd name="connsiteX0" fmla="*/ 0 w 5046346"/>
              <a:gd name="connsiteY0" fmla="*/ 4826000 h 5409953"/>
              <a:gd name="connsiteX1" fmla="*/ 5033646 w 5046346"/>
              <a:gd name="connsiteY1" fmla="*/ 0 h 5409953"/>
              <a:gd name="connsiteX2" fmla="*/ 5046346 w 5046346"/>
              <a:gd name="connsiteY2" fmla="*/ 2996953 h 5409953"/>
              <a:gd name="connsiteX3" fmla="*/ 101600 w 5046346"/>
              <a:gd name="connsiteY3" fmla="*/ 5409953 h 5409953"/>
              <a:gd name="connsiteX4" fmla="*/ 0 w 5046346"/>
              <a:gd name="connsiteY4" fmla="*/ 4826000 h 5409953"/>
              <a:gd name="connsiteX0" fmla="*/ 0 w 5034867"/>
              <a:gd name="connsiteY0" fmla="*/ 4826000 h 5409953"/>
              <a:gd name="connsiteX1" fmla="*/ 5033646 w 5034867"/>
              <a:gd name="connsiteY1" fmla="*/ 0 h 5409953"/>
              <a:gd name="connsiteX2" fmla="*/ 5033646 w 5034867"/>
              <a:gd name="connsiteY2" fmla="*/ 3517653 h 5409953"/>
              <a:gd name="connsiteX3" fmla="*/ 101600 w 5034867"/>
              <a:gd name="connsiteY3" fmla="*/ 5409953 h 5409953"/>
              <a:gd name="connsiteX4" fmla="*/ 0 w 5034867"/>
              <a:gd name="connsiteY4" fmla="*/ 4826000 h 5409953"/>
              <a:gd name="connsiteX0" fmla="*/ 0 w 5034867"/>
              <a:gd name="connsiteY0" fmla="*/ 4572000 h 5155953"/>
              <a:gd name="connsiteX1" fmla="*/ 5033646 w 5034867"/>
              <a:gd name="connsiteY1" fmla="*/ 0 h 5155953"/>
              <a:gd name="connsiteX2" fmla="*/ 5033646 w 5034867"/>
              <a:gd name="connsiteY2" fmla="*/ 3263653 h 5155953"/>
              <a:gd name="connsiteX3" fmla="*/ 101600 w 5034867"/>
              <a:gd name="connsiteY3" fmla="*/ 5155953 h 5155953"/>
              <a:gd name="connsiteX4" fmla="*/ 0 w 5034867"/>
              <a:gd name="connsiteY4" fmla="*/ 4572000 h 5155953"/>
              <a:gd name="connsiteX0" fmla="*/ 0 w 5033646"/>
              <a:gd name="connsiteY0" fmla="*/ 4710113 h 5294066"/>
              <a:gd name="connsiteX1" fmla="*/ 5028883 w 5033646"/>
              <a:gd name="connsiteY1" fmla="*/ 0 h 5294066"/>
              <a:gd name="connsiteX2" fmla="*/ 5033646 w 5033646"/>
              <a:gd name="connsiteY2" fmla="*/ 3401766 h 5294066"/>
              <a:gd name="connsiteX3" fmla="*/ 101600 w 5033646"/>
              <a:gd name="connsiteY3" fmla="*/ 5294066 h 5294066"/>
              <a:gd name="connsiteX4" fmla="*/ 0 w 5033646"/>
              <a:gd name="connsiteY4" fmla="*/ 4710113 h 5294066"/>
              <a:gd name="connsiteX0" fmla="*/ 0 w 5024115"/>
              <a:gd name="connsiteY0" fmla="*/ 4743423 h 5294066"/>
              <a:gd name="connsiteX1" fmla="*/ 5019352 w 5024115"/>
              <a:gd name="connsiteY1" fmla="*/ 0 h 5294066"/>
              <a:gd name="connsiteX2" fmla="*/ 5024115 w 5024115"/>
              <a:gd name="connsiteY2" fmla="*/ 3401766 h 5294066"/>
              <a:gd name="connsiteX3" fmla="*/ 92069 w 5024115"/>
              <a:gd name="connsiteY3" fmla="*/ 5294066 h 5294066"/>
              <a:gd name="connsiteX4" fmla="*/ 0 w 5024115"/>
              <a:gd name="connsiteY4" fmla="*/ 4743423 h 5294066"/>
              <a:gd name="connsiteX0" fmla="*/ 0 w 5024115"/>
              <a:gd name="connsiteY0" fmla="*/ 4705355 h 5255998"/>
              <a:gd name="connsiteX1" fmla="*/ 5014587 w 5024115"/>
              <a:gd name="connsiteY1" fmla="*/ 0 h 5255998"/>
              <a:gd name="connsiteX2" fmla="*/ 5024115 w 5024115"/>
              <a:gd name="connsiteY2" fmla="*/ 3363698 h 5255998"/>
              <a:gd name="connsiteX3" fmla="*/ 92069 w 5024115"/>
              <a:gd name="connsiteY3" fmla="*/ 5255998 h 5255998"/>
              <a:gd name="connsiteX4" fmla="*/ 0 w 5024115"/>
              <a:gd name="connsiteY4" fmla="*/ 4705355 h 5255998"/>
              <a:gd name="connsiteX0" fmla="*/ 0 w 5024115"/>
              <a:gd name="connsiteY0" fmla="*/ 4695838 h 5246481"/>
              <a:gd name="connsiteX1" fmla="*/ 5019353 w 5024115"/>
              <a:gd name="connsiteY1" fmla="*/ 0 h 5246481"/>
              <a:gd name="connsiteX2" fmla="*/ 5024115 w 5024115"/>
              <a:gd name="connsiteY2" fmla="*/ 3354181 h 5246481"/>
              <a:gd name="connsiteX3" fmla="*/ 92069 w 5024115"/>
              <a:gd name="connsiteY3" fmla="*/ 5246481 h 5246481"/>
              <a:gd name="connsiteX4" fmla="*/ 0 w 5024115"/>
              <a:gd name="connsiteY4" fmla="*/ 4695838 h 5246481"/>
              <a:gd name="connsiteX0" fmla="*/ 0 w 5021732"/>
              <a:gd name="connsiteY0" fmla="*/ 4695838 h 5246481"/>
              <a:gd name="connsiteX1" fmla="*/ 5016970 w 5021732"/>
              <a:gd name="connsiteY1" fmla="*/ 0 h 5246481"/>
              <a:gd name="connsiteX2" fmla="*/ 5021732 w 5021732"/>
              <a:gd name="connsiteY2" fmla="*/ 3354181 h 5246481"/>
              <a:gd name="connsiteX3" fmla="*/ 89686 w 5021732"/>
              <a:gd name="connsiteY3" fmla="*/ 5246481 h 5246481"/>
              <a:gd name="connsiteX4" fmla="*/ 0 w 5021732"/>
              <a:gd name="connsiteY4" fmla="*/ 4695838 h 5246481"/>
              <a:gd name="connsiteX0" fmla="*/ 0 w 5021732"/>
              <a:gd name="connsiteY0" fmla="*/ 4714872 h 5246481"/>
              <a:gd name="connsiteX1" fmla="*/ 5016970 w 5021732"/>
              <a:gd name="connsiteY1" fmla="*/ 0 h 5246481"/>
              <a:gd name="connsiteX2" fmla="*/ 5021732 w 5021732"/>
              <a:gd name="connsiteY2" fmla="*/ 3354181 h 5246481"/>
              <a:gd name="connsiteX3" fmla="*/ 89686 w 5021732"/>
              <a:gd name="connsiteY3" fmla="*/ 5246481 h 5246481"/>
              <a:gd name="connsiteX4" fmla="*/ 0 w 5021732"/>
              <a:gd name="connsiteY4" fmla="*/ 4714872 h 5246481"/>
              <a:gd name="connsiteX0" fmla="*/ 0 w 5021732"/>
              <a:gd name="connsiteY0" fmla="*/ 4700597 h 5232206"/>
              <a:gd name="connsiteX1" fmla="*/ 5016970 w 5021732"/>
              <a:gd name="connsiteY1" fmla="*/ 0 h 5232206"/>
              <a:gd name="connsiteX2" fmla="*/ 5021732 w 5021732"/>
              <a:gd name="connsiteY2" fmla="*/ 3339906 h 5232206"/>
              <a:gd name="connsiteX3" fmla="*/ 89686 w 5021732"/>
              <a:gd name="connsiteY3" fmla="*/ 5232206 h 5232206"/>
              <a:gd name="connsiteX4" fmla="*/ 0 w 5021732"/>
              <a:gd name="connsiteY4" fmla="*/ 4700597 h 5232206"/>
              <a:gd name="connsiteX0" fmla="*/ 0 w 5021732"/>
              <a:gd name="connsiteY0" fmla="*/ 4686322 h 5217931"/>
              <a:gd name="connsiteX1" fmla="*/ 5016970 w 5021732"/>
              <a:gd name="connsiteY1" fmla="*/ 0 h 5217931"/>
              <a:gd name="connsiteX2" fmla="*/ 5021732 w 5021732"/>
              <a:gd name="connsiteY2" fmla="*/ 3325631 h 5217931"/>
              <a:gd name="connsiteX3" fmla="*/ 89686 w 5021732"/>
              <a:gd name="connsiteY3" fmla="*/ 5217931 h 5217931"/>
              <a:gd name="connsiteX4" fmla="*/ 0 w 5021732"/>
              <a:gd name="connsiteY4" fmla="*/ 4686322 h 5217931"/>
              <a:gd name="connsiteX0" fmla="*/ 0 w 5021732"/>
              <a:gd name="connsiteY0" fmla="*/ 4667288 h 5198897"/>
              <a:gd name="connsiteX1" fmla="*/ 5016970 w 5021732"/>
              <a:gd name="connsiteY1" fmla="*/ 0 h 5198897"/>
              <a:gd name="connsiteX2" fmla="*/ 5021732 w 5021732"/>
              <a:gd name="connsiteY2" fmla="*/ 3306597 h 5198897"/>
              <a:gd name="connsiteX3" fmla="*/ 89686 w 5021732"/>
              <a:gd name="connsiteY3" fmla="*/ 5198897 h 5198897"/>
              <a:gd name="connsiteX4" fmla="*/ 0 w 5021732"/>
              <a:gd name="connsiteY4" fmla="*/ 4667288 h 5198897"/>
              <a:gd name="connsiteX0" fmla="*/ 0 w 5016967"/>
              <a:gd name="connsiteY0" fmla="*/ 4681564 h 5198897"/>
              <a:gd name="connsiteX1" fmla="*/ 5012205 w 5016967"/>
              <a:gd name="connsiteY1" fmla="*/ 0 h 5198897"/>
              <a:gd name="connsiteX2" fmla="*/ 5016967 w 5016967"/>
              <a:gd name="connsiteY2" fmla="*/ 3306597 h 5198897"/>
              <a:gd name="connsiteX3" fmla="*/ 84921 w 5016967"/>
              <a:gd name="connsiteY3" fmla="*/ 5198897 h 5198897"/>
              <a:gd name="connsiteX4" fmla="*/ 0 w 5016967"/>
              <a:gd name="connsiteY4" fmla="*/ 4681564 h 5198897"/>
              <a:gd name="connsiteX0" fmla="*/ 0 w 5014583"/>
              <a:gd name="connsiteY0" fmla="*/ 4681564 h 5198897"/>
              <a:gd name="connsiteX1" fmla="*/ 5012205 w 5014583"/>
              <a:gd name="connsiteY1" fmla="*/ 0 h 5198897"/>
              <a:gd name="connsiteX2" fmla="*/ 5014583 w 5014583"/>
              <a:gd name="connsiteY2" fmla="*/ 3304217 h 5198897"/>
              <a:gd name="connsiteX3" fmla="*/ 84921 w 5014583"/>
              <a:gd name="connsiteY3" fmla="*/ 5198897 h 5198897"/>
              <a:gd name="connsiteX4" fmla="*/ 0 w 5014583"/>
              <a:gd name="connsiteY4" fmla="*/ 4681564 h 5198897"/>
              <a:gd name="connsiteX0" fmla="*/ 0 w 5013426"/>
              <a:gd name="connsiteY0" fmla="*/ 4681564 h 5198897"/>
              <a:gd name="connsiteX1" fmla="*/ 5012205 w 5013426"/>
              <a:gd name="connsiteY1" fmla="*/ 0 h 5198897"/>
              <a:gd name="connsiteX2" fmla="*/ 5012200 w 5013426"/>
              <a:gd name="connsiteY2" fmla="*/ 3304217 h 5198897"/>
              <a:gd name="connsiteX3" fmla="*/ 84921 w 5013426"/>
              <a:gd name="connsiteY3" fmla="*/ 5198897 h 5198897"/>
              <a:gd name="connsiteX4" fmla="*/ 0 w 5013426"/>
              <a:gd name="connsiteY4" fmla="*/ 4681564 h 5198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13426" h="5198897">
                <a:moveTo>
                  <a:pt x="0" y="4681564"/>
                </a:moveTo>
                <a:lnTo>
                  <a:pt x="5012205" y="0"/>
                </a:lnTo>
                <a:cubicBezTo>
                  <a:pt x="5016438" y="1502751"/>
                  <a:pt x="5007967" y="1801466"/>
                  <a:pt x="5012200" y="3304217"/>
                </a:cubicBezTo>
                <a:lnTo>
                  <a:pt x="84921" y="5198897"/>
                </a:lnTo>
                <a:lnTo>
                  <a:pt x="0" y="46815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0BE5C121-6BB5-4D23-859B-44F60A9B9B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986570" y="6653071"/>
            <a:ext cx="4932431" cy="2602972"/>
          </a:xfrm>
          <a:custGeom>
            <a:avLst/>
            <a:gdLst>
              <a:gd name="connsiteX0" fmla="*/ 0 w 4926348"/>
              <a:gd name="connsiteY0" fmla="*/ 0 h 2838718"/>
              <a:gd name="connsiteX1" fmla="*/ 4926348 w 4926348"/>
              <a:gd name="connsiteY1" fmla="*/ 0 h 2838718"/>
              <a:gd name="connsiteX2" fmla="*/ 4926348 w 4926348"/>
              <a:gd name="connsiteY2" fmla="*/ 2838718 h 2838718"/>
              <a:gd name="connsiteX3" fmla="*/ 0 w 4926348"/>
              <a:gd name="connsiteY3" fmla="*/ 2838718 h 2838718"/>
              <a:gd name="connsiteX4" fmla="*/ 0 w 4926348"/>
              <a:gd name="connsiteY4" fmla="*/ 0 h 2838718"/>
              <a:gd name="connsiteX0" fmla="*/ 228600 w 4926348"/>
              <a:gd name="connsiteY0" fmla="*/ 2260600 h 2838718"/>
              <a:gd name="connsiteX1" fmla="*/ 4926348 w 4926348"/>
              <a:gd name="connsiteY1" fmla="*/ 0 h 2838718"/>
              <a:gd name="connsiteX2" fmla="*/ 4926348 w 4926348"/>
              <a:gd name="connsiteY2" fmla="*/ 2838718 h 2838718"/>
              <a:gd name="connsiteX3" fmla="*/ 0 w 4926348"/>
              <a:gd name="connsiteY3" fmla="*/ 2838718 h 2838718"/>
              <a:gd name="connsiteX4" fmla="*/ 228600 w 4926348"/>
              <a:gd name="connsiteY4" fmla="*/ 2260600 h 2838718"/>
              <a:gd name="connsiteX0" fmla="*/ 12700 w 4926348"/>
              <a:gd name="connsiteY0" fmla="*/ 2032000 h 2838718"/>
              <a:gd name="connsiteX1" fmla="*/ 4926348 w 4926348"/>
              <a:gd name="connsiteY1" fmla="*/ 0 h 2838718"/>
              <a:gd name="connsiteX2" fmla="*/ 4926348 w 4926348"/>
              <a:gd name="connsiteY2" fmla="*/ 2838718 h 2838718"/>
              <a:gd name="connsiteX3" fmla="*/ 0 w 4926348"/>
              <a:gd name="connsiteY3" fmla="*/ 2838718 h 2838718"/>
              <a:gd name="connsiteX4" fmla="*/ 12700 w 4926348"/>
              <a:gd name="connsiteY4" fmla="*/ 2032000 h 2838718"/>
              <a:gd name="connsiteX0" fmla="*/ 12700 w 4939048"/>
              <a:gd name="connsiteY0" fmla="*/ 622300 h 1429018"/>
              <a:gd name="connsiteX1" fmla="*/ 4939048 w 4939048"/>
              <a:gd name="connsiteY1" fmla="*/ 0 h 1429018"/>
              <a:gd name="connsiteX2" fmla="*/ 4926348 w 4939048"/>
              <a:gd name="connsiteY2" fmla="*/ 1429018 h 1429018"/>
              <a:gd name="connsiteX3" fmla="*/ 0 w 4939048"/>
              <a:gd name="connsiteY3" fmla="*/ 1429018 h 1429018"/>
              <a:gd name="connsiteX4" fmla="*/ 12700 w 4939048"/>
              <a:gd name="connsiteY4" fmla="*/ 622300 h 1429018"/>
              <a:gd name="connsiteX0" fmla="*/ 12700 w 4939048"/>
              <a:gd name="connsiteY0" fmla="*/ 1384300 h 2191018"/>
              <a:gd name="connsiteX1" fmla="*/ 4939048 w 4939048"/>
              <a:gd name="connsiteY1" fmla="*/ 0 h 2191018"/>
              <a:gd name="connsiteX2" fmla="*/ 4926348 w 4939048"/>
              <a:gd name="connsiteY2" fmla="*/ 2191018 h 2191018"/>
              <a:gd name="connsiteX3" fmla="*/ 0 w 4939048"/>
              <a:gd name="connsiteY3" fmla="*/ 2191018 h 2191018"/>
              <a:gd name="connsiteX4" fmla="*/ 12700 w 4939048"/>
              <a:gd name="connsiteY4" fmla="*/ 1384300 h 2191018"/>
              <a:gd name="connsiteX0" fmla="*/ 12700 w 4927569"/>
              <a:gd name="connsiteY0" fmla="*/ 2400300 h 3207018"/>
              <a:gd name="connsiteX1" fmla="*/ 4926348 w 4927569"/>
              <a:gd name="connsiteY1" fmla="*/ 0 h 3207018"/>
              <a:gd name="connsiteX2" fmla="*/ 4926348 w 4927569"/>
              <a:gd name="connsiteY2" fmla="*/ 3207018 h 3207018"/>
              <a:gd name="connsiteX3" fmla="*/ 0 w 4927569"/>
              <a:gd name="connsiteY3" fmla="*/ 3207018 h 3207018"/>
              <a:gd name="connsiteX4" fmla="*/ 12700 w 4927569"/>
              <a:gd name="connsiteY4" fmla="*/ 2400300 h 3207018"/>
              <a:gd name="connsiteX0" fmla="*/ 12700 w 4939048"/>
              <a:gd name="connsiteY0" fmla="*/ 1917700 h 2724418"/>
              <a:gd name="connsiteX1" fmla="*/ 4939048 w 4939048"/>
              <a:gd name="connsiteY1" fmla="*/ 0 h 2724418"/>
              <a:gd name="connsiteX2" fmla="*/ 4926348 w 4939048"/>
              <a:gd name="connsiteY2" fmla="*/ 2724418 h 2724418"/>
              <a:gd name="connsiteX3" fmla="*/ 0 w 4939048"/>
              <a:gd name="connsiteY3" fmla="*/ 2724418 h 2724418"/>
              <a:gd name="connsiteX4" fmla="*/ 12700 w 4939048"/>
              <a:gd name="connsiteY4" fmla="*/ 1917700 h 2724418"/>
              <a:gd name="connsiteX0" fmla="*/ 12700 w 4936667"/>
              <a:gd name="connsiteY0" fmla="*/ 1893887 h 2700605"/>
              <a:gd name="connsiteX1" fmla="*/ 4936667 w 4936667"/>
              <a:gd name="connsiteY1" fmla="*/ 0 h 2700605"/>
              <a:gd name="connsiteX2" fmla="*/ 4926348 w 4936667"/>
              <a:gd name="connsiteY2" fmla="*/ 2700605 h 2700605"/>
              <a:gd name="connsiteX3" fmla="*/ 0 w 4936667"/>
              <a:gd name="connsiteY3" fmla="*/ 2700605 h 2700605"/>
              <a:gd name="connsiteX4" fmla="*/ 12700 w 4936667"/>
              <a:gd name="connsiteY4" fmla="*/ 1893887 h 2700605"/>
              <a:gd name="connsiteX0" fmla="*/ 12700 w 4939048"/>
              <a:gd name="connsiteY0" fmla="*/ 1862930 h 2669648"/>
              <a:gd name="connsiteX1" fmla="*/ 4939048 w 4939048"/>
              <a:gd name="connsiteY1" fmla="*/ 0 h 2669648"/>
              <a:gd name="connsiteX2" fmla="*/ 4926348 w 4939048"/>
              <a:gd name="connsiteY2" fmla="*/ 2669648 h 2669648"/>
              <a:gd name="connsiteX3" fmla="*/ 0 w 4939048"/>
              <a:gd name="connsiteY3" fmla="*/ 2669648 h 2669648"/>
              <a:gd name="connsiteX4" fmla="*/ 12700 w 4939048"/>
              <a:gd name="connsiteY4" fmla="*/ 1862930 h 2669648"/>
              <a:gd name="connsiteX0" fmla="*/ 12700 w 4936667"/>
              <a:gd name="connsiteY0" fmla="*/ 1853405 h 2660123"/>
              <a:gd name="connsiteX1" fmla="*/ 4936667 w 4936667"/>
              <a:gd name="connsiteY1" fmla="*/ 0 h 2660123"/>
              <a:gd name="connsiteX2" fmla="*/ 4926348 w 4936667"/>
              <a:gd name="connsiteY2" fmla="*/ 2660123 h 2660123"/>
              <a:gd name="connsiteX3" fmla="*/ 0 w 4936667"/>
              <a:gd name="connsiteY3" fmla="*/ 2660123 h 2660123"/>
              <a:gd name="connsiteX4" fmla="*/ 12700 w 4936667"/>
              <a:gd name="connsiteY4" fmla="*/ 1853405 h 2660123"/>
              <a:gd name="connsiteX0" fmla="*/ 12700 w 4936667"/>
              <a:gd name="connsiteY0" fmla="*/ 1841499 h 2648217"/>
              <a:gd name="connsiteX1" fmla="*/ 4936667 w 4936667"/>
              <a:gd name="connsiteY1" fmla="*/ 0 h 2648217"/>
              <a:gd name="connsiteX2" fmla="*/ 4926348 w 4936667"/>
              <a:gd name="connsiteY2" fmla="*/ 2648217 h 2648217"/>
              <a:gd name="connsiteX3" fmla="*/ 0 w 4936667"/>
              <a:gd name="connsiteY3" fmla="*/ 2648217 h 2648217"/>
              <a:gd name="connsiteX4" fmla="*/ 12700 w 4936667"/>
              <a:gd name="connsiteY4" fmla="*/ 1841499 h 2648217"/>
              <a:gd name="connsiteX0" fmla="*/ 12700 w 4936667"/>
              <a:gd name="connsiteY0" fmla="*/ 1841499 h 2648217"/>
              <a:gd name="connsiteX1" fmla="*/ 4936667 w 4936667"/>
              <a:gd name="connsiteY1" fmla="*/ 0 h 2648217"/>
              <a:gd name="connsiteX2" fmla="*/ 4933492 w 4936667"/>
              <a:gd name="connsiteY2" fmla="*/ 2648217 h 2648217"/>
              <a:gd name="connsiteX3" fmla="*/ 0 w 4936667"/>
              <a:gd name="connsiteY3" fmla="*/ 2648217 h 2648217"/>
              <a:gd name="connsiteX4" fmla="*/ 12700 w 4936667"/>
              <a:gd name="connsiteY4" fmla="*/ 1841499 h 2648217"/>
              <a:gd name="connsiteX0" fmla="*/ 7938 w 4936667"/>
              <a:gd name="connsiteY0" fmla="*/ 1872455 h 2648217"/>
              <a:gd name="connsiteX1" fmla="*/ 4936667 w 4936667"/>
              <a:gd name="connsiteY1" fmla="*/ 0 h 2648217"/>
              <a:gd name="connsiteX2" fmla="*/ 4933492 w 4936667"/>
              <a:gd name="connsiteY2" fmla="*/ 2648217 h 2648217"/>
              <a:gd name="connsiteX3" fmla="*/ 0 w 4936667"/>
              <a:gd name="connsiteY3" fmla="*/ 2648217 h 2648217"/>
              <a:gd name="connsiteX4" fmla="*/ 7938 w 4936667"/>
              <a:gd name="connsiteY4" fmla="*/ 1872455 h 2648217"/>
              <a:gd name="connsiteX0" fmla="*/ 10319 w 4936667"/>
              <a:gd name="connsiteY0" fmla="*/ 1886743 h 2648217"/>
              <a:gd name="connsiteX1" fmla="*/ 4936667 w 4936667"/>
              <a:gd name="connsiteY1" fmla="*/ 0 h 2648217"/>
              <a:gd name="connsiteX2" fmla="*/ 4933492 w 4936667"/>
              <a:gd name="connsiteY2" fmla="*/ 2648217 h 2648217"/>
              <a:gd name="connsiteX3" fmla="*/ 0 w 4936667"/>
              <a:gd name="connsiteY3" fmla="*/ 2648217 h 2648217"/>
              <a:gd name="connsiteX4" fmla="*/ 10319 w 4936667"/>
              <a:gd name="connsiteY4" fmla="*/ 1886743 h 2648217"/>
              <a:gd name="connsiteX0" fmla="*/ 10319 w 4936667"/>
              <a:gd name="connsiteY0" fmla="*/ 1884362 h 2648217"/>
              <a:gd name="connsiteX1" fmla="*/ 4936667 w 4936667"/>
              <a:gd name="connsiteY1" fmla="*/ 0 h 2648217"/>
              <a:gd name="connsiteX2" fmla="*/ 4933492 w 4936667"/>
              <a:gd name="connsiteY2" fmla="*/ 2648217 h 2648217"/>
              <a:gd name="connsiteX3" fmla="*/ 0 w 4936667"/>
              <a:gd name="connsiteY3" fmla="*/ 2648217 h 2648217"/>
              <a:gd name="connsiteX4" fmla="*/ 10319 w 4936667"/>
              <a:gd name="connsiteY4" fmla="*/ 1884362 h 2648217"/>
              <a:gd name="connsiteX0" fmla="*/ 5556 w 4936667"/>
              <a:gd name="connsiteY0" fmla="*/ 1903412 h 2648217"/>
              <a:gd name="connsiteX1" fmla="*/ 4936667 w 4936667"/>
              <a:gd name="connsiteY1" fmla="*/ 0 h 2648217"/>
              <a:gd name="connsiteX2" fmla="*/ 4933492 w 4936667"/>
              <a:gd name="connsiteY2" fmla="*/ 2648217 h 2648217"/>
              <a:gd name="connsiteX3" fmla="*/ 0 w 4936667"/>
              <a:gd name="connsiteY3" fmla="*/ 2648217 h 2648217"/>
              <a:gd name="connsiteX4" fmla="*/ 5556 w 4936667"/>
              <a:gd name="connsiteY4" fmla="*/ 1903412 h 2648217"/>
              <a:gd name="connsiteX0" fmla="*/ 5556 w 4936667"/>
              <a:gd name="connsiteY0" fmla="*/ 1884362 h 2629167"/>
              <a:gd name="connsiteX1" fmla="*/ 4936667 w 4936667"/>
              <a:gd name="connsiteY1" fmla="*/ 0 h 2629167"/>
              <a:gd name="connsiteX2" fmla="*/ 4933492 w 4936667"/>
              <a:gd name="connsiteY2" fmla="*/ 2629167 h 2629167"/>
              <a:gd name="connsiteX3" fmla="*/ 0 w 4936667"/>
              <a:gd name="connsiteY3" fmla="*/ 2629167 h 2629167"/>
              <a:gd name="connsiteX4" fmla="*/ 5556 w 4936667"/>
              <a:gd name="connsiteY4" fmla="*/ 1884362 h 2629167"/>
              <a:gd name="connsiteX0" fmla="*/ 794 w 4936667"/>
              <a:gd name="connsiteY0" fmla="*/ 1908175 h 2629167"/>
              <a:gd name="connsiteX1" fmla="*/ 4936667 w 4936667"/>
              <a:gd name="connsiteY1" fmla="*/ 0 h 2629167"/>
              <a:gd name="connsiteX2" fmla="*/ 4933492 w 4936667"/>
              <a:gd name="connsiteY2" fmla="*/ 2629167 h 2629167"/>
              <a:gd name="connsiteX3" fmla="*/ 0 w 4936667"/>
              <a:gd name="connsiteY3" fmla="*/ 2629167 h 2629167"/>
              <a:gd name="connsiteX4" fmla="*/ 794 w 4936667"/>
              <a:gd name="connsiteY4" fmla="*/ 1908175 h 2629167"/>
              <a:gd name="connsiteX0" fmla="*/ 794 w 4936667"/>
              <a:gd name="connsiteY0" fmla="*/ 1898650 h 2619642"/>
              <a:gd name="connsiteX1" fmla="*/ 4936667 w 4936667"/>
              <a:gd name="connsiteY1" fmla="*/ 0 h 2619642"/>
              <a:gd name="connsiteX2" fmla="*/ 4933492 w 4936667"/>
              <a:gd name="connsiteY2" fmla="*/ 2619642 h 2619642"/>
              <a:gd name="connsiteX3" fmla="*/ 0 w 4936667"/>
              <a:gd name="connsiteY3" fmla="*/ 2619642 h 2619642"/>
              <a:gd name="connsiteX4" fmla="*/ 794 w 4936667"/>
              <a:gd name="connsiteY4" fmla="*/ 1898650 h 2619642"/>
              <a:gd name="connsiteX0" fmla="*/ 5557 w 4936667"/>
              <a:gd name="connsiteY0" fmla="*/ 1893887 h 2619642"/>
              <a:gd name="connsiteX1" fmla="*/ 4936667 w 4936667"/>
              <a:gd name="connsiteY1" fmla="*/ 0 h 2619642"/>
              <a:gd name="connsiteX2" fmla="*/ 4933492 w 4936667"/>
              <a:gd name="connsiteY2" fmla="*/ 2619642 h 2619642"/>
              <a:gd name="connsiteX3" fmla="*/ 0 w 4936667"/>
              <a:gd name="connsiteY3" fmla="*/ 2619642 h 2619642"/>
              <a:gd name="connsiteX4" fmla="*/ 5557 w 4936667"/>
              <a:gd name="connsiteY4" fmla="*/ 1893887 h 2619642"/>
              <a:gd name="connsiteX0" fmla="*/ 5557 w 4936667"/>
              <a:gd name="connsiteY0" fmla="*/ 1893887 h 2619642"/>
              <a:gd name="connsiteX1" fmla="*/ 4936667 w 4936667"/>
              <a:gd name="connsiteY1" fmla="*/ 0 h 2619642"/>
              <a:gd name="connsiteX2" fmla="*/ 4928729 w 4936667"/>
              <a:gd name="connsiteY2" fmla="*/ 2619642 h 2619642"/>
              <a:gd name="connsiteX3" fmla="*/ 0 w 4936667"/>
              <a:gd name="connsiteY3" fmla="*/ 2619642 h 2619642"/>
              <a:gd name="connsiteX4" fmla="*/ 5557 w 4936667"/>
              <a:gd name="connsiteY4" fmla="*/ 1893887 h 2619642"/>
              <a:gd name="connsiteX0" fmla="*/ 5557 w 4931905"/>
              <a:gd name="connsiteY0" fmla="*/ 1893887 h 2619642"/>
              <a:gd name="connsiteX1" fmla="*/ 4931905 w 4931905"/>
              <a:gd name="connsiteY1" fmla="*/ 0 h 2619642"/>
              <a:gd name="connsiteX2" fmla="*/ 4928729 w 4931905"/>
              <a:gd name="connsiteY2" fmla="*/ 2619642 h 2619642"/>
              <a:gd name="connsiteX3" fmla="*/ 0 w 4931905"/>
              <a:gd name="connsiteY3" fmla="*/ 2619642 h 2619642"/>
              <a:gd name="connsiteX4" fmla="*/ 5557 w 4931905"/>
              <a:gd name="connsiteY4" fmla="*/ 1893887 h 2619642"/>
              <a:gd name="connsiteX0" fmla="*/ 5557 w 4930050"/>
              <a:gd name="connsiteY0" fmla="*/ 1891505 h 2617260"/>
              <a:gd name="connsiteX1" fmla="*/ 4929524 w 4930050"/>
              <a:gd name="connsiteY1" fmla="*/ 0 h 2617260"/>
              <a:gd name="connsiteX2" fmla="*/ 4928729 w 4930050"/>
              <a:gd name="connsiteY2" fmla="*/ 2617260 h 2617260"/>
              <a:gd name="connsiteX3" fmla="*/ 0 w 4930050"/>
              <a:gd name="connsiteY3" fmla="*/ 2617260 h 2617260"/>
              <a:gd name="connsiteX4" fmla="*/ 5557 w 4930050"/>
              <a:gd name="connsiteY4" fmla="*/ 1891505 h 2617260"/>
              <a:gd name="connsiteX0" fmla="*/ 5557 w 4932173"/>
              <a:gd name="connsiteY0" fmla="*/ 1891505 h 2617260"/>
              <a:gd name="connsiteX1" fmla="*/ 4929524 w 4932173"/>
              <a:gd name="connsiteY1" fmla="*/ 0 h 2617260"/>
              <a:gd name="connsiteX2" fmla="*/ 4931110 w 4932173"/>
              <a:gd name="connsiteY2" fmla="*/ 2617260 h 2617260"/>
              <a:gd name="connsiteX3" fmla="*/ 0 w 4932173"/>
              <a:gd name="connsiteY3" fmla="*/ 2617260 h 2617260"/>
              <a:gd name="connsiteX4" fmla="*/ 5557 w 4932173"/>
              <a:gd name="connsiteY4" fmla="*/ 1891505 h 2617260"/>
              <a:gd name="connsiteX0" fmla="*/ 5557 w 4932173"/>
              <a:gd name="connsiteY0" fmla="*/ 1889124 h 2614879"/>
              <a:gd name="connsiteX1" fmla="*/ 4929524 w 4932173"/>
              <a:gd name="connsiteY1" fmla="*/ 0 h 2614879"/>
              <a:gd name="connsiteX2" fmla="*/ 4931110 w 4932173"/>
              <a:gd name="connsiteY2" fmla="*/ 2614879 h 2614879"/>
              <a:gd name="connsiteX3" fmla="*/ 0 w 4932173"/>
              <a:gd name="connsiteY3" fmla="*/ 2614879 h 2614879"/>
              <a:gd name="connsiteX4" fmla="*/ 5557 w 4932173"/>
              <a:gd name="connsiteY4" fmla="*/ 1889124 h 2614879"/>
              <a:gd name="connsiteX0" fmla="*/ 10320 w 4932173"/>
              <a:gd name="connsiteY0" fmla="*/ 1893886 h 2614879"/>
              <a:gd name="connsiteX1" fmla="*/ 4929524 w 4932173"/>
              <a:gd name="connsiteY1" fmla="*/ 0 h 2614879"/>
              <a:gd name="connsiteX2" fmla="*/ 4931110 w 4932173"/>
              <a:gd name="connsiteY2" fmla="*/ 2614879 h 2614879"/>
              <a:gd name="connsiteX3" fmla="*/ 0 w 4932173"/>
              <a:gd name="connsiteY3" fmla="*/ 2614879 h 2614879"/>
              <a:gd name="connsiteX4" fmla="*/ 10320 w 4932173"/>
              <a:gd name="connsiteY4" fmla="*/ 1893886 h 2614879"/>
              <a:gd name="connsiteX0" fmla="*/ 12702 w 4932173"/>
              <a:gd name="connsiteY0" fmla="*/ 1903411 h 2614879"/>
              <a:gd name="connsiteX1" fmla="*/ 4929524 w 4932173"/>
              <a:gd name="connsiteY1" fmla="*/ 0 h 2614879"/>
              <a:gd name="connsiteX2" fmla="*/ 4931110 w 4932173"/>
              <a:gd name="connsiteY2" fmla="*/ 2614879 h 2614879"/>
              <a:gd name="connsiteX3" fmla="*/ 0 w 4932173"/>
              <a:gd name="connsiteY3" fmla="*/ 2614879 h 2614879"/>
              <a:gd name="connsiteX4" fmla="*/ 12702 w 4932173"/>
              <a:gd name="connsiteY4" fmla="*/ 1903411 h 2614879"/>
              <a:gd name="connsiteX0" fmla="*/ 12702 w 4932002"/>
              <a:gd name="connsiteY0" fmla="*/ 1889123 h 2600591"/>
              <a:gd name="connsiteX1" fmla="*/ 4927143 w 4932002"/>
              <a:gd name="connsiteY1" fmla="*/ 0 h 2600591"/>
              <a:gd name="connsiteX2" fmla="*/ 4931110 w 4932002"/>
              <a:gd name="connsiteY2" fmla="*/ 2600591 h 2600591"/>
              <a:gd name="connsiteX3" fmla="*/ 0 w 4932002"/>
              <a:gd name="connsiteY3" fmla="*/ 2600591 h 2600591"/>
              <a:gd name="connsiteX4" fmla="*/ 12702 w 4932002"/>
              <a:gd name="connsiteY4" fmla="*/ 1889123 h 2600591"/>
              <a:gd name="connsiteX0" fmla="*/ 12702 w 4932431"/>
              <a:gd name="connsiteY0" fmla="*/ 1891504 h 2602972"/>
              <a:gd name="connsiteX1" fmla="*/ 4931906 w 4932431"/>
              <a:gd name="connsiteY1" fmla="*/ 0 h 2602972"/>
              <a:gd name="connsiteX2" fmla="*/ 4931110 w 4932431"/>
              <a:gd name="connsiteY2" fmla="*/ 2602972 h 2602972"/>
              <a:gd name="connsiteX3" fmla="*/ 0 w 4932431"/>
              <a:gd name="connsiteY3" fmla="*/ 2602972 h 2602972"/>
              <a:gd name="connsiteX4" fmla="*/ 12702 w 4932431"/>
              <a:gd name="connsiteY4" fmla="*/ 1891504 h 2602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2431" h="2602972">
                <a:moveTo>
                  <a:pt x="12702" y="1891504"/>
                </a:moveTo>
                <a:lnTo>
                  <a:pt x="4931906" y="0"/>
                </a:lnTo>
                <a:cubicBezTo>
                  <a:pt x="4927673" y="730339"/>
                  <a:pt x="4935343" y="1872633"/>
                  <a:pt x="4931110" y="2602972"/>
                </a:cubicBezTo>
                <a:lnTo>
                  <a:pt x="0" y="2602972"/>
                </a:lnTo>
                <a:cubicBezTo>
                  <a:pt x="265" y="2362641"/>
                  <a:pt x="12437" y="2131835"/>
                  <a:pt x="12702" y="189150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691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y Camp Field Trips 4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2">
            <a:extLst>
              <a:ext uri="{FF2B5EF4-FFF2-40B4-BE49-F238E27FC236}">
                <a16:creationId xmlns:a16="http://schemas.microsoft.com/office/drawing/2014/main" id="{79342EE5-E8F5-45D8-A0B3-8ECB70DCB4A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1983" y="1886082"/>
            <a:ext cx="2994989" cy="16987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3857A68-AB7E-40B4-A265-E0B848A7B63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043694" y="1890789"/>
            <a:ext cx="2994989" cy="16987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BFC9D4DF-A686-483F-9192-4349F2B0FB9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01983" y="5602987"/>
            <a:ext cx="2994989" cy="16987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4F42E5EA-0DE6-4412-A26A-3C9CF60FE35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043694" y="5607694"/>
            <a:ext cx="2994989" cy="16987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FA9F9B-3EB4-4671-90B1-7F277D75FB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7938" y="454826"/>
            <a:ext cx="6625162" cy="10950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F37043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buNone/>
              <a:defRPr sz="1400" b="1"/>
            </a:lvl2pPr>
            <a:lvl3pPr marL="0" indent="0">
              <a:lnSpc>
                <a:spcPct val="100000"/>
              </a:lnSpc>
              <a:spcBef>
                <a:spcPts val="300"/>
              </a:spcBef>
              <a:buNone/>
              <a:defRPr sz="1200"/>
            </a:lvl3pPr>
            <a:lvl4pPr marL="0" indent="0">
              <a:spcBef>
                <a:spcPts val="1200"/>
              </a:spcBef>
              <a:buNone/>
              <a:defRPr sz="1100"/>
            </a:lvl4pPr>
            <a:lvl5pPr marL="155448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Subhead</a:t>
            </a:r>
          </a:p>
          <a:p>
            <a:pPr lvl="2"/>
            <a:r>
              <a:rPr lang="en-US" dirty="0"/>
              <a:t>Ages</a:t>
            </a:r>
          </a:p>
        </p:txBody>
      </p:sp>
      <p:sp>
        <p:nvSpPr>
          <p:cNvPr id="16" name="Text Placeholder 26">
            <a:extLst>
              <a:ext uri="{FF2B5EF4-FFF2-40B4-BE49-F238E27FC236}">
                <a16:creationId xmlns:a16="http://schemas.microsoft.com/office/drawing/2014/main" id="{2FF7D30D-EE40-483E-BBBF-10A148EB1D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1983" y="3659016"/>
            <a:ext cx="3005453" cy="157467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defRPr sz="1800" b="1">
                <a:solidFill>
                  <a:srgbClr val="F37043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 1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Dates</a:t>
            </a:r>
          </a:p>
        </p:txBody>
      </p:sp>
      <p:sp>
        <p:nvSpPr>
          <p:cNvPr id="17" name="Text Placeholder 26">
            <a:extLst>
              <a:ext uri="{FF2B5EF4-FFF2-40B4-BE49-F238E27FC236}">
                <a16:creationId xmlns:a16="http://schemas.microsoft.com/office/drawing/2014/main" id="{67F8C19F-A6CA-4DB6-8FF8-2A43F55F64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43694" y="3659016"/>
            <a:ext cx="3005453" cy="157467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defRPr sz="1800" b="1">
                <a:solidFill>
                  <a:srgbClr val="F37043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 1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Dates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0C4B4C77-6A09-41FE-B1A9-0DF7973234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983" y="7364907"/>
            <a:ext cx="3005453" cy="157467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defRPr sz="1800" b="1">
                <a:solidFill>
                  <a:srgbClr val="F37043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 1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Dates</a:t>
            </a:r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73F26462-DD41-4837-A7F5-7AE40C9FC4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43694" y="7364907"/>
            <a:ext cx="3005453" cy="157467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defRPr sz="1800" b="1">
                <a:solidFill>
                  <a:srgbClr val="F37043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 1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Dates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195608B2-27A6-48FF-B0A4-648C8A1DAC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8120" y="9505908"/>
            <a:ext cx="4443514" cy="4071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rgbClr val="00A1E4"/>
                </a:solidFill>
              </a:defRPr>
            </a:lvl1pPr>
          </a:lstStyle>
          <a:p>
            <a:pPr algn="r"/>
            <a:r>
              <a:rPr lang="en-US" sz="1050" b="1">
                <a:latin typeface="Arial Black" panose="020B0A04020102020204" pitchFamily="34" charset="0"/>
              </a:rPr>
              <a:t>Rediscover Summer Camp </a:t>
            </a:r>
            <a:r>
              <a:rPr lang="en-US" sz="900"/>
              <a:t>at Chesterbrook Academy West Chester</a:t>
            </a:r>
            <a:endParaRPr lang="en-US" sz="900" dirty="0"/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53E2DAFE-0A25-40F6-A6FE-66B48E5BF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0766" y="9556024"/>
            <a:ext cx="1841602" cy="3166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B6EA26DC-9945-46CC-A70D-21F656A72A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BEA09E-C8CA-488C-ADB8-49C3A66CD1E0}"/>
              </a:ext>
            </a:extLst>
          </p:cNvPr>
          <p:cNvSpPr/>
          <p:nvPr userDrawn="1"/>
        </p:nvSpPr>
        <p:spPr>
          <a:xfrm>
            <a:off x="7416800" y="0"/>
            <a:ext cx="355600" cy="10058400"/>
          </a:xfrm>
          <a:prstGeom prst="rect">
            <a:avLst/>
          </a:prstGeom>
          <a:solidFill>
            <a:srgbClr val="F37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AA99CA-12D6-4DEC-8FA5-96301E717271}"/>
              </a:ext>
            </a:extLst>
          </p:cNvPr>
          <p:cNvSpPr txBox="1"/>
          <p:nvPr userDrawn="1"/>
        </p:nvSpPr>
        <p:spPr>
          <a:xfrm rot="5400000">
            <a:off x="4051299" y="4013657"/>
            <a:ext cx="7086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cap="all" dirty="0">
                <a:solidFill>
                  <a:schemeClr val="bg1">
                    <a:alpha val="60000"/>
                  </a:schemeClr>
                </a:solidFill>
              </a:rPr>
              <a:t>Day Camp 2021</a:t>
            </a:r>
          </a:p>
        </p:txBody>
      </p:sp>
    </p:spTree>
    <p:extLst>
      <p:ext uri="{BB962C8B-B14F-4D97-AF65-F5344CB8AC3E}">
        <p14:creationId xmlns:p14="http://schemas.microsoft.com/office/powerpoint/2010/main" val="1847095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y Camp Field Trips 6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2">
            <a:extLst>
              <a:ext uri="{FF2B5EF4-FFF2-40B4-BE49-F238E27FC236}">
                <a16:creationId xmlns:a16="http://schemas.microsoft.com/office/drawing/2014/main" id="{79342EE5-E8F5-45D8-A0B3-8ECB70DCB4A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1985" y="1809882"/>
            <a:ext cx="1985372" cy="16987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3857A68-AB7E-40B4-A265-E0B848A7B63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756643" y="1814589"/>
            <a:ext cx="1985372" cy="16987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FA9F9B-3EB4-4671-90B1-7F277D75FB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7938" y="454826"/>
            <a:ext cx="6625162" cy="10950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F37043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buNone/>
              <a:defRPr sz="1400" b="1"/>
            </a:lvl2pPr>
            <a:lvl3pPr marL="0" indent="0">
              <a:lnSpc>
                <a:spcPct val="100000"/>
              </a:lnSpc>
              <a:spcBef>
                <a:spcPts val="300"/>
              </a:spcBef>
              <a:buNone/>
              <a:defRPr sz="1200"/>
            </a:lvl3pPr>
            <a:lvl4pPr marL="0" indent="0">
              <a:spcBef>
                <a:spcPts val="1200"/>
              </a:spcBef>
              <a:buNone/>
              <a:defRPr sz="1100"/>
            </a:lvl4pPr>
            <a:lvl5pPr marL="155448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Subhead</a:t>
            </a:r>
          </a:p>
          <a:p>
            <a:pPr lvl="2"/>
            <a:r>
              <a:rPr lang="en-US" dirty="0"/>
              <a:t>Ages</a:t>
            </a:r>
          </a:p>
        </p:txBody>
      </p:sp>
      <p:sp>
        <p:nvSpPr>
          <p:cNvPr id="16" name="Text Placeholder 26">
            <a:extLst>
              <a:ext uri="{FF2B5EF4-FFF2-40B4-BE49-F238E27FC236}">
                <a16:creationId xmlns:a16="http://schemas.microsoft.com/office/drawing/2014/main" id="{2FF7D30D-EE40-483E-BBBF-10A148EB1D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1984" y="3582816"/>
            <a:ext cx="1992309" cy="157467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defRPr sz="1800" b="1">
                <a:solidFill>
                  <a:srgbClr val="F37043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 1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Dates</a:t>
            </a:r>
          </a:p>
        </p:txBody>
      </p:sp>
      <p:sp>
        <p:nvSpPr>
          <p:cNvPr id="17" name="Text Placeholder 26">
            <a:extLst>
              <a:ext uri="{FF2B5EF4-FFF2-40B4-BE49-F238E27FC236}">
                <a16:creationId xmlns:a16="http://schemas.microsoft.com/office/drawing/2014/main" id="{67F8C19F-A6CA-4DB6-8FF8-2A43F55F64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756642" y="3582816"/>
            <a:ext cx="1992309" cy="157467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defRPr sz="1800" b="1">
                <a:solidFill>
                  <a:srgbClr val="F37043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 1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Dates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195608B2-27A6-48FF-B0A4-648C8A1DAC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8120" y="9505908"/>
            <a:ext cx="4443514" cy="4071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rgbClr val="00A1E4"/>
                </a:solidFill>
              </a:defRPr>
            </a:lvl1pPr>
          </a:lstStyle>
          <a:p>
            <a:pPr algn="r"/>
            <a:r>
              <a:rPr lang="en-US" sz="1050" b="1">
                <a:latin typeface="Arial Black" panose="020B0A04020102020204" pitchFamily="34" charset="0"/>
              </a:rPr>
              <a:t>Rediscover Summer Camp </a:t>
            </a:r>
            <a:r>
              <a:rPr lang="en-US" sz="900"/>
              <a:t>at Chesterbrook Academy West Chester</a:t>
            </a:r>
            <a:endParaRPr lang="en-US" sz="900" dirty="0"/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53E2DAFE-0A25-40F6-A6FE-66B48E5BF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0766" y="9556024"/>
            <a:ext cx="1841602" cy="3166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B6EA26DC-9945-46CC-A70D-21F656A72A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BEA09E-C8CA-488C-ADB8-49C3A66CD1E0}"/>
              </a:ext>
            </a:extLst>
          </p:cNvPr>
          <p:cNvSpPr/>
          <p:nvPr userDrawn="1"/>
        </p:nvSpPr>
        <p:spPr>
          <a:xfrm>
            <a:off x="7416800" y="0"/>
            <a:ext cx="355600" cy="10058400"/>
          </a:xfrm>
          <a:prstGeom prst="rect">
            <a:avLst/>
          </a:prstGeom>
          <a:solidFill>
            <a:srgbClr val="F37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AA99CA-12D6-4DEC-8FA5-96301E717271}"/>
              </a:ext>
            </a:extLst>
          </p:cNvPr>
          <p:cNvSpPr txBox="1"/>
          <p:nvPr userDrawn="1"/>
        </p:nvSpPr>
        <p:spPr>
          <a:xfrm rot="5400000">
            <a:off x="4051299" y="4013657"/>
            <a:ext cx="7086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cap="all" dirty="0">
                <a:solidFill>
                  <a:schemeClr val="bg1">
                    <a:alpha val="60000"/>
                  </a:schemeClr>
                </a:solidFill>
              </a:rPr>
              <a:t>Day Camp 2021</a:t>
            </a:r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id="{F7686FD7-2D19-4ED8-A52C-481262A94A6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992692" y="1809882"/>
            <a:ext cx="1985372" cy="16987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022FF61C-F9E8-4B9A-91B7-EA2CE50D274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992691" y="3578109"/>
            <a:ext cx="1992309" cy="157467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defRPr sz="1800" b="1">
                <a:solidFill>
                  <a:srgbClr val="F37043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 1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Dates</a:t>
            </a:r>
          </a:p>
        </p:txBody>
      </p:sp>
      <p:sp>
        <p:nvSpPr>
          <p:cNvPr id="29" name="Picture Placeholder 22">
            <a:extLst>
              <a:ext uri="{FF2B5EF4-FFF2-40B4-BE49-F238E27FC236}">
                <a16:creationId xmlns:a16="http://schemas.microsoft.com/office/drawing/2014/main" id="{F55B7384-6658-439F-8903-AE94B3CD63A2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01984" y="5482272"/>
            <a:ext cx="1985372" cy="16987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" name="Picture Placeholder 22">
            <a:extLst>
              <a:ext uri="{FF2B5EF4-FFF2-40B4-BE49-F238E27FC236}">
                <a16:creationId xmlns:a16="http://schemas.microsoft.com/office/drawing/2014/main" id="{6A939C9E-2CB6-492C-8A35-88EADC4509B1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2756642" y="5486979"/>
            <a:ext cx="1985372" cy="16987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126FBB94-2472-4FF2-8C19-0DDE00A5044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1983" y="7255206"/>
            <a:ext cx="1992309" cy="157467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defRPr sz="1800" b="1">
                <a:solidFill>
                  <a:srgbClr val="F37043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 1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Dates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388C0793-F3CF-4847-B333-962FD9828CC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756641" y="7255206"/>
            <a:ext cx="1992309" cy="157467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defRPr sz="1800" b="1">
                <a:solidFill>
                  <a:srgbClr val="F37043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 1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Dates</a:t>
            </a:r>
          </a:p>
        </p:txBody>
      </p:sp>
      <p:sp>
        <p:nvSpPr>
          <p:cNvPr id="33" name="Picture Placeholder 22">
            <a:extLst>
              <a:ext uri="{FF2B5EF4-FFF2-40B4-BE49-F238E27FC236}">
                <a16:creationId xmlns:a16="http://schemas.microsoft.com/office/drawing/2014/main" id="{29324C65-B1DF-4663-8F88-3C5E2A6A8DF9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992691" y="5482272"/>
            <a:ext cx="1985372" cy="16987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1EE968E0-849F-4BF1-AD04-FFD6BF873CF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992690" y="7250499"/>
            <a:ext cx="1992309" cy="157467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defRPr sz="1800" b="1">
                <a:solidFill>
                  <a:srgbClr val="F37043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 1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Dates</a:t>
            </a:r>
          </a:p>
        </p:txBody>
      </p:sp>
    </p:spTree>
    <p:extLst>
      <p:ext uri="{BB962C8B-B14F-4D97-AF65-F5344CB8AC3E}">
        <p14:creationId xmlns:p14="http://schemas.microsoft.com/office/powerpoint/2010/main" val="363084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y Camps blank w/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3B28C50-5C0C-4C82-A858-5EFC013B10E3}"/>
              </a:ext>
            </a:extLst>
          </p:cNvPr>
          <p:cNvSpPr/>
          <p:nvPr userDrawn="1"/>
        </p:nvSpPr>
        <p:spPr>
          <a:xfrm>
            <a:off x="7416800" y="0"/>
            <a:ext cx="355600" cy="10058400"/>
          </a:xfrm>
          <a:prstGeom prst="rect">
            <a:avLst/>
          </a:prstGeom>
          <a:solidFill>
            <a:srgbClr val="F37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6653F04-7C5D-4C7F-A5BD-5D4EC9D5EF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7938" y="440537"/>
            <a:ext cx="6625162" cy="22225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F37043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buNone/>
              <a:defRPr sz="1400" b="1"/>
            </a:lvl2pPr>
            <a:lvl3pPr marL="0" indent="0">
              <a:lnSpc>
                <a:spcPct val="100000"/>
              </a:lnSpc>
              <a:spcBef>
                <a:spcPts val="300"/>
              </a:spcBef>
              <a:buNone/>
              <a:defRPr sz="1200"/>
            </a:lvl3pPr>
            <a:lvl4pPr marL="0" indent="0">
              <a:lnSpc>
                <a:spcPct val="100000"/>
              </a:lnSpc>
              <a:spcBef>
                <a:spcPts val="1200"/>
              </a:spcBef>
              <a:buNone/>
              <a:defRPr sz="1000"/>
            </a:lvl4pPr>
            <a:lvl5pPr marL="155448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Subhead</a:t>
            </a:r>
          </a:p>
          <a:p>
            <a:pPr lvl="2"/>
            <a:r>
              <a:rPr lang="en-US" dirty="0"/>
              <a:t>Ages</a:t>
            </a:r>
          </a:p>
          <a:p>
            <a:pPr lvl="3"/>
            <a:r>
              <a:rPr lang="en-US" dirty="0"/>
              <a:t>Body Copy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CEB4D0C-3CC2-4B59-9803-ECCBE8E40C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8120" y="9505908"/>
            <a:ext cx="4443514" cy="4071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rgbClr val="00A1E4"/>
                </a:solidFill>
              </a:defRPr>
            </a:lvl1pPr>
          </a:lstStyle>
          <a:p>
            <a:pPr algn="r"/>
            <a:r>
              <a:rPr lang="en-US" sz="1050" b="1">
                <a:latin typeface="Arial Black" panose="020B0A04020102020204" pitchFamily="34" charset="0"/>
              </a:rPr>
              <a:t>Rediscover Summer Camp </a:t>
            </a:r>
            <a:r>
              <a:rPr lang="en-US" sz="900"/>
              <a:t>at Chesterbrook Academy West Chester</a:t>
            </a:r>
            <a:endParaRPr lang="en-US" sz="900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62AA52A-71A4-4DDA-8B09-9C1CBAC2E5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0766" y="9556024"/>
            <a:ext cx="1841602" cy="3166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B6EA26DC-9945-46CC-A70D-21F656A72A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706686-23B4-4A33-AE28-3A3AB7DE84B3}"/>
              </a:ext>
            </a:extLst>
          </p:cNvPr>
          <p:cNvSpPr txBox="1"/>
          <p:nvPr userDrawn="1"/>
        </p:nvSpPr>
        <p:spPr>
          <a:xfrm rot="5400000">
            <a:off x="4051299" y="4013657"/>
            <a:ext cx="7086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cap="all" dirty="0">
                <a:solidFill>
                  <a:schemeClr val="bg1">
                    <a:alpha val="60000"/>
                  </a:schemeClr>
                </a:solidFill>
              </a:rPr>
              <a:t>Day Camp 2021</a:t>
            </a:r>
          </a:p>
        </p:txBody>
      </p:sp>
    </p:spTree>
    <p:extLst>
      <p:ext uri="{BB962C8B-B14F-4D97-AF65-F5344CB8AC3E}">
        <p14:creationId xmlns:p14="http://schemas.microsoft.com/office/powerpoint/2010/main" val="21474658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ademic Camps 1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A2A019D-D7C7-4EA0-9093-9C236444348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9587" y="4390364"/>
            <a:ext cx="2508676" cy="20092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A0B5BB41-D93F-4057-AA30-22AC92E730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9587" y="6712876"/>
            <a:ext cx="2508676" cy="20092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7A364E1-A811-4AE9-B75F-58490CDBA5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70100" y="439157"/>
            <a:ext cx="4953000" cy="20500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235452-10DE-4929-A2EA-A6475D59DBD2}"/>
              </a:ext>
            </a:extLst>
          </p:cNvPr>
          <p:cNvSpPr/>
          <p:nvPr userDrawn="1"/>
        </p:nvSpPr>
        <p:spPr>
          <a:xfrm>
            <a:off x="7416800" y="0"/>
            <a:ext cx="355600" cy="10058400"/>
          </a:xfrm>
          <a:prstGeom prst="rect">
            <a:avLst/>
          </a:prstGeom>
          <a:solidFill>
            <a:srgbClr val="AEC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1C367E-175B-4324-9774-C9900747ED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5272" y="2822575"/>
            <a:ext cx="6487828" cy="7923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000" b="1"/>
            </a:lvl1pPr>
            <a:lvl2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1000"/>
            </a:lvl2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8F17F2F0-4A07-4FE5-BFEA-F7071C836A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28029" y="4365526"/>
            <a:ext cx="3842913" cy="20340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defRPr sz="1800" b="1">
                <a:solidFill>
                  <a:srgbClr val="AEC340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 1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Ages/Dates/Price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AF60364C-ADEE-4464-8C5E-66561371CD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28028" y="6712876"/>
            <a:ext cx="3842913" cy="20092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defRPr sz="1800" b="1">
                <a:solidFill>
                  <a:srgbClr val="AEC340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 1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Ages/Dates/Price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1EC724D-AB26-4D8D-9553-4B8D341934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8120" y="9505908"/>
            <a:ext cx="4443514" cy="4071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rgbClr val="00A1E4"/>
                </a:solidFill>
              </a:defRPr>
            </a:lvl1pPr>
          </a:lstStyle>
          <a:p>
            <a:pPr algn="r"/>
            <a:r>
              <a:rPr lang="en-US" sz="1050" b="1">
                <a:latin typeface="Arial Black" panose="020B0A04020102020204" pitchFamily="34" charset="0"/>
              </a:rPr>
              <a:t>Rediscover Summer Camp </a:t>
            </a:r>
            <a:r>
              <a:rPr lang="en-US" sz="900"/>
              <a:t>at Chesterbrook Academy West Chester</a:t>
            </a:r>
            <a:endParaRPr lang="en-US" sz="900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38F7512-F6C0-4483-A88E-E6B230981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0766" y="9556024"/>
            <a:ext cx="1841602" cy="3166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B6EA26DC-9945-46CC-A70D-21F656A72A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7A2A1F-4234-4707-8894-A2721130762C}"/>
              </a:ext>
            </a:extLst>
          </p:cNvPr>
          <p:cNvSpPr txBox="1"/>
          <p:nvPr userDrawn="1"/>
        </p:nvSpPr>
        <p:spPr>
          <a:xfrm rot="5400000">
            <a:off x="4051299" y="4013657"/>
            <a:ext cx="7086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cap="all" dirty="0">
                <a:solidFill>
                  <a:schemeClr val="bg1">
                    <a:alpha val="60000"/>
                  </a:schemeClr>
                </a:solidFill>
              </a:rPr>
              <a:t>Academic Camps 2021</a:t>
            </a:r>
          </a:p>
        </p:txBody>
      </p:sp>
    </p:spTree>
    <p:extLst>
      <p:ext uri="{BB962C8B-B14F-4D97-AF65-F5344CB8AC3E}">
        <p14:creationId xmlns:p14="http://schemas.microsoft.com/office/powerpoint/2010/main" val="1071964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ademic Camps 3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0235452-10DE-4929-A2EA-A6475D59DBD2}"/>
              </a:ext>
            </a:extLst>
          </p:cNvPr>
          <p:cNvSpPr/>
          <p:nvPr userDrawn="1"/>
        </p:nvSpPr>
        <p:spPr>
          <a:xfrm>
            <a:off x="7416800" y="0"/>
            <a:ext cx="355600" cy="10058400"/>
          </a:xfrm>
          <a:prstGeom prst="rect">
            <a:avLst/>
          </a:prstGeom>
          <a:solidFill>
            <a:srgbClr val="AEC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97FCE7E-1864-4FD9-BAE7-DFB9AFBEE1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7938" y="454826"/>
            <a:ext cx="6625162" cy="10950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AEC340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buNone/>
              <a:defRPr sz="1400" b="1"/>
            </a:lvl2pPr>
            <a:lvl3pPr marL="0" indent="0">
              <a:lnSpc>
                <a:spcPct val="100000"/>
              </a:lnSpc>
              <a:spcBef>
                <a:spcPts val="300"/>
              </a:spcBef>
              <a:buNone/>
              <a:defRPr sz="1200"/>
            </a:lvl3pPr>
            <a:lvl4pPr marL="0" indent="0">
              <a:spcBef>
                <a:spcPts val="1200"/>
              </a:spcBef>
              <a:buNone/>
              <a:defRPr sz="1100"/>
            </a:lvl4pPr>
            <a:lvl5pPr marL="155448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Subhead</a:t>
            </a:r>
          </a:p>
          <a:p>
            <a:pPr lvl="2"/>
            <a:r>
              <a:rPr lang="en-US" dirty="0"/>
              <a:t>Ages</a:t>
            </a:r>
          </a:p>
        </p:txBody>
      </p:sp>
      <p:sp>
        <p:nvSpPr>
          <p:cNvPr id="20" name="Picture Placeholder 22">
            <a:extLst>
              <a:ext uri="{FF2B5EF4-FFF2-40B4-BE49-F238E27FC236}">
                <a16:creationId xmlns:a16="http://schemas.microsoft.com/office/drawing/2014/main" id="{392367EA-55C9-4ED0-A959-E6D99027936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1487" y="4412123"/>
            <a:ext cx="2508676" cy="20092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Picture Placeholder 22">
            <a:extLst>
              <a:ext uri="{FF2B5EF4-FFF2-40B4-BE49-F238E27FC236}">
                <a16:creationId xmlns:a16="http://schemas.microsoft.com/office/drawing/2014/main" id="{19ADF689-538D-40D0-AD51-633F048546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1487" y="6830321"/>
            <a:ext cx="2508676" cy="20092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Text Placeholder 26">
            <a:extLst>
              <a:ext uri="{FF2B5EF4-FFF2-40B4-BE49-F238E27FC236}">
                <a16:creationId xmlns:a16="http://schemas.microsoft.com/office/drawing/2014/main" id="{5C28F62F-4CED-4F9B-A07A-DFCFDA33EB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76047" y="4387285"/>
            <a:ext cx="3842913" cy="20340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defRPr sz="1800" b="1">
                <a:solidFill>
                  <a:srgbClr val="AEC340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 1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Ages/Dates/Price</a:t>
            </a:r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A545C731-9066-4E8C-AD95-7CB3807818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76175" y="6830321"/>
            <a:ext cx="3842913" cy="20092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defRPr sz="1800" b="1">
                <a:solidFill>
                  <a:srgbClr val="AEC340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 1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Ages/Dates/Price</a:t>
            </a:r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DF7C1DAA-7E68-4E03-B6F2-D9197A29780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71358" y="1993925"/>
            <a:ext cx="2508676" cy="20092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B1582F7D-1DA8-4156-A204-0F4C3743871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76047" y="1969087"/>
            <a:ext cx="3842913" cy="20340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defRPr sz="1800" b="1">
                <a:solidFill>
                  <a:srgbClr val="AEC340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 1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Ages/Dates/Price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79D49192-9A2A-4DBD-A0FF-F1315DF8BE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8120" y="9505908"/>
            <a:ext cx="4443514" cy="4071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rgbClr val="00A1E4"/>
                </a:solidFill>
              </a:defRPr>
            </a:lvl1pPr>
          </a:lstStyle>
          <a:p>
            <a:pPr algn="r"/>
            <a:r>
              <a:rPr lang="en-US" sz="1050" b="1">
                <a:latin typeface="Arial Black" panose="020B0A04020102020204" pitchFamily="34" charset="0"/>
              </a:rPr>
              <a:t>Rediscover Summer Camp </a:t>
            </a:r>
            <a:r>
              <a:rPr lang="en-US" sz="900"/>
              <a:t>at Chesterbrook Academy West Chester</a:t>
            </a:r>
            <a:endParaRPr lang="en-US" sz="90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A6A728F-1157-456E-B9FC-1FF3040384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0766" y="9556024"/>
            <a:ext cx="1841602" cy="3166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B6EA26DC-9945-46CC-A70D-21F656A72A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DCF63D-51F4-4814-B4F5-C2B7990A86DB}"/>
              </a:ext>
            </a:extLst>
          </p:cNvPr>
          <p:cNvSpPr txBox="1"/>
          <p:nvPr userDrawn="1"/>
        </p:nvSpPr>
        <p:spPr>
          <a:xfrm rot="5400000">
            <a:off x="4051299" y="4013657"/>
            <a:ext cx="7086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cap="all" dirty="0">
                <a:solidFill>
                  <a:schemeClr val="bg1">
                    <a:alpha val="60000"/>
                  </a:schemeClr>
                </a:solidFill>
              </a:rPr>
              <a:t>Academic Camps 2021</a:t>
            </a:r>
          </a:p>
        </p:txBody>
      </p:sp>
    </p:spTree>
    <p:extLst>
      <p:ext uri="{BB962C8B-B14F-4D97-AF65-F5344CB8AC3E}">
        <p14:creationId xmlns:p14="http://schemas.microsoft.com/office/powerpoint/2010/main" val="1161476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ademic Camps 4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0235452-10DE-4929-A2EA-A6475D59DBD2}"/>
              </a:ext>
            </a:extLst>
          </p:cNvPr>
          <p:cNvSpPr/>
          <p:nvPr userDrawn="1"/>
        </p:nvSpPr>
        <p:spPr>
          <a:xfrm>
            <a:off x="7416800" y="0"/>
            <a:ext cx="355600" cy="10058400"/>
          </a:xfrm>
          <a:prstGeom prst="rect">
            <a:avLst/>
          </a:prstGeom>
          <a:solidFill>
            <a:srgbClr val="AEC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97FCE7E-1864-4FD9-BAE7-DFB9AFBEE1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7938" y="454826"/>
            <a:ext cx="6625162" cy="10950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AEC340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buNone/>
              <a:defRPr sz="1400" b="1"/>
            </a:lvl2pPr>
            <a:lvl3pPr marL="0" indent="0">
              <a:lnSpc>
                <a:spcPct val="100000"/>
              </a:lnSpc>
              <a:spcBef>
                <a:spcPts val="300"/>
              </a:spcBef>
              <a:buNone/>
              <a:defRPr sz="1200"/>
            </a:lvl3pPr>
            <a:lvl4pPr marL="0" indent="0">
              <a:spcBef>
                <a:spcPts val="1200"/>
              </a:spcBef>
              <a:buNone/>
              <a:defRPr sz="1100"/>
            </a:lvl4pPr>
            <a:lvl5pPr marL="155448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Subhead</a:t>
            </a:r>
          </a:p>
          <a:p>
            <a:pPr lvl="2"/>
            <a:r>
              <a:rPr lang="en-US" dirty="0"/>
              <a:t>Ages</a:t>
            </a:r>
          </a:p>
        </p:txBody>
      </p:sp>
      <p:sp>
        <p:nvSpPr>
          <p:cNvPr id="20" name="Picture Placeholder 22">
            <a:extLst>
              <a:ext uri="{FF2B5EF4-FFF2-40B4-BE49-F238E27FC236}">
                <a16:creationId xmlns:a16="http://schemas.microsoft.com/office/drawing/2014/main" id="{392367EA-55C9-4ED0-A959-E6D99027936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1487" y="3706511"/>
            <a:ext cx="2508676" cy="15928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Picture Placeholder 22">
            <a:extLst>
              <a:ext uri="{FF2B5EF4-FFF2-40B4-BE49-F238E27FC236}">
                <a16:creationId xmlns:a16="http://schemas.microsoft.com/office/drawing/2014/main" id="{19ADF689-538D-40D0-AD51-633F048546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1487" y="5490271"/>
            <a:ext cx="2508676" cy="15928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Text Placeholder 26">
            <a:extLst>
              <a:ext uri="{FF2B5EF4-FFF2-40B4-BE49-F238E27FC236}">
                <a16:creationId xmlns:a16="http://schemas.microsoft.com/office/drawing/2014/main" id="{5C28F62F-4CED-4F9B-A07A-DFCFDA33EB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80059" y="3681673"/>
            <a:ext cx="3842913" cy="16125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defRPr sz="1800" b="1">
                <a:solidFill>
                  <a:srgbClr val="AEC340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 1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Ages/Dates/Price</a:t>
            </a:r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A545C731-9066-4E8C-AD95-7CB3807818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80187" y="5490271"/>
            <a:ext cx="3842913" cy="159282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defRPr sz="1800" b="1">
                <a:solidFill>
                  <a:srgbClr val="AEC340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 1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Ages/Dates/Price</a:t>
            </a:r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DF7C1DAA-7E68-4E03-B6F2-D9197A29780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71358" y="1897913"/>
            <a:ext cx="2508676" cy="15928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B1582F7D-1DA8-4156-A204-0F4C3743871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80059" y="1873075"/>
            <a:ext cx="3842913" cy="16125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defRPr sz="1800" b="1">
                <a:solidFill>
                  <a:srgbClr val="AEC340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 1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Ages/Dates/Price</a:t>
            </a:r>
          </a:p>
        </p:txBody>
      </p:sp>
      <p:sp>
        <p:nvSpPr>
          <p:cNvPr id="14" name="Picture Placeholder 22">
            <a:extLst>
              <a:ext uri="{FF2B5EF4-FFF2-40B4-BE49-F238E27FC236}">
                <a16:creationId xmlns:a16="http://schemas.microsoft.com/office/drawing/2014/main" id="{34015D1B-9E7D-4150-8745-EF15AD08294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71359" y="7274031"/>
            <a:ext cx="2508676" cy="15928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Text Placeholder 26">
            <a:extLst>
              <a:ext uri="{FF2B5EF4-FFF2-40B4-BE49-F238E27FC236}">
                <a16:creationId xmlns:a16="http://schemas.microsoft.com/office/drawing/2014/main" id="{86A0FA66-9108-44E6-A6D8-3342DFB89B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80059" y="7274031"/>
            <a:ext cx="3842913" cy="159282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defRPr sz="1800" b="1">
                <a:solidFill>
                  <a:srgbClr val="AEC340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 1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Ages/Dates/Price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97D3311D-D085-422A-BFE8-D67FCB6C6C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8120" y="9505908"/>
            <a:ext cx="4443514" cy="4071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rgbClr val="00A1E4"/>
                </a:solidFill>
              </a:defRPr>
            </a:lvl1pPr>
          </a:lstStyle>
          <a:p>
            <a:pPr algn="r"/>
            <a:r>
              <a:rPr lang="en-US" sz="1050" b="1">
                <a:latin typeface="Arial Black" panose="020B0A04020102020204" pitchFamily="34" charset="0"/>
              </a:rPr>
              <a:t>Rediscover Summer Camp </a:t>
            </a:r>
            <a:r>
              <a:rPr lang="en-US" sz="900"/>
              <a:t>at Chesterbrook Academy West Chester</a:t>
            </a:r>
            <a:endParaRPr lang="en-US" sz="900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AB44F15-3638-4A52-9BDB-9F5DB66BD9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0766" y="9556024"/>
            <a:ext cx="1841602" cy="3166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B6EA26DC-9945-46CC-A70D-21F656A72A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E48DE80-598D-4BBA-931E-C92215B95288}"/>
              </a:ext>
            </a:extLst>
          </p:cNvPr>
          <p:cNvSpPr txBox="1"/>
          <p:nvPr userDrawn="1"/>
        </p:nvSpPr>
        <p:spPr>
          <a:xfrm rot="5400000">
            <a:off x="4051299" y="4013657"/>
            <a:ext cx="7086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cap="all" dirty="0">
                <a:solidFill>
                  <a:schemeClr val="bg1">
                    <a:alpha val="60000"/>
                  </a:schemeClr>
                </a:solidFill>
              </a:rPr>
              <a:t>Academic Camps 2021</a:t>
            </a:r>
          </a:p>
        </p:txBody>
      </p:sp>
    </p:spTree>
    <p:extLst>
      <p:ext uri="{BB962C8B-B14F-4D97-AF65-F5344CB8AC3E}">
        <p14:creationId xmlns:p14="http://schemas.microsoft.com/office/powerpoint/2010/main" val="3389973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ademic Camps 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2">
            <a:extLst>
              <a:ext uri="{FF2B5EF4-FFF2-40B4-BE49-F238E27FC236}">
                <a16:creationId xmlns:a16="http://schemas.microsoft.com/office/drawing/2014/main" id="{6039B83B-A359-4234-BF22-7082000A6D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97938" y="1856823"/>
            <a:ext cx="3207828" cy="16610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235452-10DE-4929-A2EA-A6475D59DBD2}"/>
              </a:ext>
            </a:extLst>
          </p:cNvPr>
          <p:cNvSpPr/>
          <p:nvPr userDrawn="1"/>
        </p:nvSpPr>
        <p:spPr>
          <a:xfrm>
            <a:off x="7416800" y="0"/>
            <a:ext cx="355600" cy="10058400"/>
          </a:xfrm>
          <a:prstGeom prst="rect">
            <a:avLst/>
          </a:prstGeom>
          <a:solidFill>
            <a:srgbClr val="AEC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B1582F7D-1DA8-4156-A204-0F4C3743871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7938" y="3619499"/>
            <a:ext cx="3207831" cy="532480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1800" b="1">
                <a:solidFill>
                  <a:srgbClr val="AEC340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 b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b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 1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Ages/Dates/Price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97D3311D-D085-422A-BFE8-D67FCB6C6C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8120" y="9505908"/>
            <a:ext cx="4443514" cy="4071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rgbClr val="00A1E4"/>
                </a:solidFill>
              </a:defRPr>
            </a:lvl1pPr>
          </a:lstStyle>
          <a:p>
            <a:pPr algn="r"/>
            <a:r>
              <a:rPr lang="en-US" sz="1050" b="1">
                <a:latin typeface="Arial Black" panose="020B0A04020102020204" pitchFamily="34" charset="0"/>
              </a:rPr>
              <a:t>Rediscover Summer Camp </a:t>
            </a:r>
            <a:r>
              <a:rPr lang="en-US" sz="900"/>
              <a:t>at Chesterbrook Academy West Chester</a:t>
            </a:r>
            <a:endParaRPr lang="en-US" sz="900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AB44F15-3638-4A52-9BDB-9F5DB66BD9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0766" y="9556024"/>
            <a:ext cx="1841602" cy="3166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B6EA26DC-9945-46CC-A70D-21F656A72A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E48DE80-598D-4BBA-931E-C92215B95288}"/>
              </a:ext>
            </a:extLst>
          </p:cNvPr>
          <p:cNvSpPr txBox="1"/>
          <p:nvPr userDrawn="1"/>
        </p:nvSpPr>
        <p:spPr>
          <a:xfrm rot="5400000">
            <a:off x="4051299" y="4013657"/>
            <a:ext cx="7086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cap="all" dirty="0">
                <a:solidFill>
                  <a:schemeClr val="bg1">
                    <a:alpha val="60000"/>
                  </a:schemeClr>
                </a:solidFill>
              </a:rPr>
              <a:t>Academic Camps 2021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F2E303E2-95FD-4601-8DBA-5DB67092BEE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23267" y="3619499"/>
            <a:ext cx="3207831" cy="532480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1800" b="1">
                <a:solidFill>
                  <a:srgbClr val="AEC340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 b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b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 1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Ages/Dates/Price</a:t>
            </a:r>
          </a:p>
        </p:txBody>
      </p:sp>
      <p:sp>
        <p:nvSpPr>
          <p:cNvPr id="12" name="Picture Placeholder 22">
            <a:extLst>
              <a:ext uri="{FF2B5EF4-FFF2-40B4-BE49-F238E27FC236}">
                <a16:creationId xmlns:a16="http://schemas.microsoft.com/office/drawing/2014/main" id="{4338D2B4-52A6-45D4-B7A5-6C6CBD09A7AD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907371" y="1856823"/>
            <a:ext cx="3207828" cy="16610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2D3F67B-3A65-4767-9C45-24E05EC5BF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7938" y="454826"/>
            <a:ext cx="6625162" cy="10950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AEC340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buNone/>
              <a:defRPr sz="1400" b="1"/>
            </a:lvl2pPr>
            <a:lvl3pPr marL="0" indent="0">
              <a:lnSpc>
                <a:spcPct val="100000"/>
              </a:lnSpc>
              <a:spcBef>
                <a:spcPts val="300"/>
              </a:spcBef>
              <a:buNone/>
              <a:defRPr sz="1200"/>
            </a:lvl3pPr>
            <a:lvl4pPr marL="0" indent="0">
              <a:spcBef>
                <a:spcPts val="1200"/>
              </a:spcBef>
              <a:buNone/>
              <a:defRPr sz="1100"/>
            </a:lvl4pPr>
            <a:lvl5pPr marL="155448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Subhead</a:t>
            </a:r>
          </a:p>
          <a:p>
            <a:pPr lvl="2"/>
            <a:r>
              <a:rPr lang="en-US" dirty="0"/>
              <a:t>Ages</a:t>
            </a:r>
          </a:p>
        </p:txBody>
      </p:sp>
    </p:spTree>
    <p:extLst>
      <p:ext uri="{BB962C8B-B14F-4D97-AF65-F5344CB8AC3E}">
        <p14:creationId xmlns:p14="http://schemas.microsoft.com/office/powerpoint/2010/main" val="36278435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ademic Camps two-column on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0235452-10DE-4929-A2EA-A6475D59DBD2}"/>
              </a:ext>
            </a:extLst>
          </p:cNvPr>
          <p:cNvSpPr/>
          <p:nvPr userDrawn="1"/>
        </p:nvSpPr>
        <p:spPr>
          <a:xfrm>
            <a:off x="7416800" y="0"/>
            <a:ext cx="355600" cy="10058400"/>
          </a:xfrm>
          <a:prstGeom prst="rect">
            <a:avLst/>
          </a:prstGeom>
          <a:solidFill>
            <a:srgbClr val="AEC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B1582F7D-1DA8-4156-A204-0F4C3743871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7938" y="3670299"/>
            <a:ext cx="3207831" cy="527400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1800" b="1">
                <a:solidFill>
                  <a:srgbClr val="AEC340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000" b="0"/>
            </a:lvl2pPr>
            <a:lvl3pPr marL="0" marR="0" indent="0" algn="l" defTabSz="777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1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 1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Ages/Dates/Price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97D3311D-D085-422A-BFE8-D67FCB6C6C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8120" y="9505908"/>
            <a:ext cx="4443514" cy="4071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rgbClr val="00A1E4"/>
                </a:solidFill>
              </a:defRPr>
            </a:lvl1pPr>
          </a:lstStyle>
          <a:p>
            <a:pPr algn="r"/>
            <a:r>
              <a:rPr lang="en-US" sz="1050" b="1">
                <a:latin typeface="Arial Black" panose="020B0A04020102020204" pitchFamily="34" charset="0"/>
              </a:rPr>
              <a:t>Rediscover Summer Camp </a:t>
            </a:r>
            <a:r>
              <a:rPr lang="en-US" sz="900"/>
              <a:t>at Chesterbrook Academy West Chester</a:t>
            </a:r>
            <a:endParaRPr lang="en-US" sz="900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AB44F15-3638-4A52-9BDB-9F5DB66BD9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0766" y="9556024"/>
            <a:ext cx="1841602" cy="3166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B6EA26DC-9945-46CC-A70D-21F656A72A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E48DE80-598D-4BBA-931E-C92215B95288}"/>
              </a:ext>
            </a:extLst>
          </p:cNvPr>
          <p:cNvSpPr txBox="1"/>
          <p:nvPr userDrawn="1"/>
        </p:nvSpPr>
        <p:spPr>
          <a:xfrm rot="5400000">
            <a:off x="4051299" y="4013657"/>
            <a:ext cx="7086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cap="all" dirty="0">
                <a:solidFill>
                  <a:schemeClr val="bg1">
                    <a:alpha val="60000"/>
                  </a:schemeClr>
                </a:solidFill>
              </a:rPr>
              <a:t>Academic Camps 2021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F2E303E2-95FD-4601-8DBA-5DB67092BEE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23267" y="1857707"/>
            <a:ext cx="3207831" cy="708659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1800" b="1">
                <a:solidFill>
                  <a:srgbClr val="AEC340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000" b="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 1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Ages/Dates/Price</a:t>
            </a:r>
          </a:p>
        </p:txBody>
      </p:sp>
      <p:sp>
        <p:nvSpPr>
          <p:cNvPr id="13" name="Picture Placeholder 22">
            <a:extLst>
              <a:ext uri="{FF2B5EF4-FFF2-40B4-BE49-F238E27FC236}">
                <a16:creationId xmlns:a16="http://schemas.microsoft.com/office/drawing/2014/main" id="{7F8A52B2-3906-408A-AED7-C650F8DBAB7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97938" y="1856823"/>
            <a:ext cx="3207828" cy="16610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CF72173-2040-4D5A-806A-62667E7EF8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7938" y="454826"/>
            <a:ext cx="6625162" cy="10950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AEC340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buNone/>
              <a:defRPr sz="1400" b="1"/>
            </a:lvl2pPr>
            <a:lvl3pPr marL="0" indent="0">
              <a:lnSpc>
                <a:spcPct val="100000"/>
              </a:lnSpc>
              <a:spcBef>
                <a:spcPts val="300"/>
              </a:spcBef>
              <a:buNone/>
              <a:defRPr sz="1200"/>
            </a:lvl3pPr>
            <a:lvl4pPr marL="0" indent="0">
              <a:spcBef>
                <a:spcPts val="1200"/>
              </a:spcBef>
              <a:buNone/>
              <a:defRPr sz="1100"/>
            </a:lvl4pPr>
            <a:lvl5pPr marL="155448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Subhead</a:t>
            </a:r>
          </a:p>
          <a:p>
            <a:pPr lvl="2"/>
            <a:r>
              <a:rPr lang="en-US" dirty="0"/>
              <a:t>Ages</a:t>
            </a:r>
          </a:p>
        </p:txBody>
      </p:sp>
    </p:spTree>
    <p:extLst>
      <p:ext uri="{BB962C8B-B14F-4D97-AF65-F5344CB8AC3E}">
        <p14:creationId xmlns:p14="http://schemas.microsoft.com/office/powerpoint/2010/main" val="3886933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ademic Camps blank w/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0235452-10DE-4929-A2EA-A6475D59DBD2}"/>
              </a:ext>
            </a:extLst>
          </p:cNvPr>
          <p:cNvSpPr/>
          <p:nvPr userDrawn="1"/>
        </p:nvSpPr>
        <p:spPr>
          <a:xfrm>
            <a:off x="7416800" y="0"/>
            <a:ext cx="355600" cy="10058400"/>
          </a:xfrm>
          <a:prstGeom prst="rect">
            <a:avLst/>
          </a:prstGeom>
          <a:solidFill>
            <a:srgbClr val="AEC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D7EF6B5E-0746-4974-B3FB-5878B773AB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7938" y="440537"/>
            <a:ext cx="6625162" cy="11596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AEC340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buNone/>
              <a:defRPr sz="1400" b="1"/>
            </a:lvl2pPr>
            <a:lvl3pPr marL="0" indent="0">
              <a:lnSpc>
                <a:spcPct val="100000"/>
              </a:lnSpc>
              <a:spcBef>
                <a:spcPts val="300"/>
              </a:spcBef>
              <a:buNone/>
              <a:defRPr sz="1200"/>
            </a:lvl3pPr>
            <a:lvl4pPr marL="0" indent="0">
              <a:lnSpc>
                <a:spcPct val="100000"/>
              </a:lnSpc>
              <a:spcBef>
                <a:spcPts val="1200"/>
              </a:spcBef>
              <a:buNone/>
              <a:defRPr sz="1100"/>
            </a:lvl4pPr>
            <a:lvl5pPr marL="155448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Subhead</a:t>
            </a:r>
          </a:p>
          <a:p>
            <a:pPr lvl="2"/>
            <a:r>
              <a:rPr lang="en-US" dirty="0"/>
              <a:t>Ages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EBB29B5-DAC8-45BD-B5F6-C7B0F57E04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8120" y="9505908"/>
            <a:ext cx="4443514" cy="4071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rgbClr val="00A1E4"/>
                </a:solidFill>
              </a:defRPr>
            </a:lvl1pPr>
          </a:lstStyle>
          <a:p>
            <a:pPr algn="r"/>
            <a:r>
              <a:rPr lang="en-US" sz="1050" b="1">
                <a:latin typeface="Arial Black" panose="020B0A04020102020204" pitchFamily="34" charset="0"/>
              </a:rPr>
              <a:t>Rediscover Summer Camp </a:t>
            </a:r>
            <a:r>
              <a:rPr lang="en-US" sz="900"/>
              <a:t>at Chesterbrook Academy West Chester</a:t>
            </a:r>
            <a:endParaRPr lang="en-US" sz="900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DF0AA37-FE1F-4E2F-B3CF-73011E5CB3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0766" y="9556024"/>
            <a:ext cx="1841602" cy="3166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B6EA26DC-9945-46CC-A70D-21F656A72A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5A7F69-6C37-4BCB-9CA3-582A770C3F16}"/>
              </a:ext>
            </a:extLst>
          </p:cNvPr>
          <p:cNvSpPr txBox="1"/>
          <p:nvPr userDrawn="1"/>
        </p:nvSpPr>
        <p:spPr>
          <a:xfrm rot="5400000">
            <a:off x="4051299" y="4013657"/>
            <a:ext cx="7086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cap="all" dirty="0">
                <a:solidFill>
                  <a:schemeClr val="bg1">
                    <a:alpha val="60000"/>
                  </a:schemeClr>
                </a:solidFill>
              </a:rPr>
              <a:t>Academic Camps 2021</a:t>
            </a:r>
          </a:p>
        </p:txBody>
      </p:sp>
    </p:spTree>
    <p:extLst>
      <p:ext uri="{BB962C8B-B14F-4D97-AF65-F5344CB8AC3E}">
        <p14:creationId xmlns:p14="http://schemas.microsoft.com/office/powerpoint/2010/main" val="26723035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ty Camps 1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67B023D-E938-4524-B889-4EE0FF39E24A}"/>
              </a:ext>
            </a:extLst>
          </p:cNvPr>
          <p:cNvSpPr/>
          <p:nvPr userDrawn="1"/>
        </p:nvSpPr>
        <p:spPr>
          <a:xfrm>
            <a:off x="7416800" y="0"/>
            <a:ext cx="355600" cy="10058400"/>
          </a:xfrm>
          <a:prstGeom prst="rect">
            <a:avLst/>
          </a:prstGeom>
          <a:solidFill>
            <a:srgbClr val="FFC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23895B5C-2ABD-40FC-8511-30428009F1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70100" y="439157"/>
            <a:ext cx="4953000" cy="20500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22">
            <a:extLst>
              <a:ext uri="{FF2B5EF4-FFF2-40B4-BE49-F238E27FC236}">
                <a16:creationId xmlns:a16="http://schemas.microsoft.com/office/drawing/2014/main" id="{4B934504-0135-467D-BC24-A05141C2130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5272" y="4237964"/>
            <a:ext cx="2508676" cy="20092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22">
            <a:extLst>
              <a:ext uri="{FF2B5EF4-FFF2-40B4-BE49-F238E27FC236}">
                <a16:creationId xmlns:a16="http://schemas.microsoft.com/office/drawing/2014/main" id="{F0508302-08A4-4A4F-ADD0-27D9088979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5272" y="6560476"/>
            <a:ext cx="2508676" cy="20092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E0DC51C-0632-4C29-BE95-D02EBA1649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5272" y="2822575"/>
            <a:ext cx="6487828" cy="7923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000" b="1"/>
            </a:lvl1pPr>
            <a:lvl2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1000"/>
            </a:lvl2pPr>
          </a:lstStyle>
          <a:p>
            <a:pPr lvl="0"/>
            <a:r>
              <a:rPr lang="en-US" dirty="0"/>
              <a:t>Subhead</a:t>
            </a:r>
          </a:p>
          <a:p>
            <a:pPr lvl="1"/>
            <a:r>
              <a:rPr lang="en-US" dirty="0"/>
              <a:t>Body Copy</a:t>
            </a:r>
          </a:p>
        </p:txBody>
      </p:sp>
      <p:sp>
        <p:nvSpPr>
          <p:cNvPr id="19" name="Text Placeholder 26">
            <a:extLst>
              <a:ext uri="{FF2B5EF4-FFF2-40B4-BE49-F238E27FC236}">
                <a16:creationId xmlns:a16="http://schemas.microsoft.com/office/drawing/2014/main" id="{EB3EC524-F0FD-4C44-8A3D-E8BF483DD2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71272" y="4213126"/>
            <a:ext cx="3842913" cy="20340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defRPr sz="1800" b="1">
                <a:solidFill>
                  <a:srgbClr val="FFCB05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 1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Ages/Dates/Price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716051D6-9B92-4C71-9EA2-760B4A0320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71271" y="6560476"/>
            <a:ext cx="3842913" cy="20092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defRPr sz="1800" b="1">
                <a:solidFill>
                  <a:srgbClr val="FFCB05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 1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Ages/Dates/Price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5C1E226-7ECA-4ED7-AEB8-E82CA24DC0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8120" y="9505908"/>
            <a:ext cx="4443514" cy="4071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rgbClr val="00A1E4"/>
                </a:solidFill>
              </a:defRPr>
            </a:lvl1pPr>
          </a:lstStyle>
          <a:p>
            <a:pPr algn="r"/>
            <a:r>
              <a:rPr lang="en-US" sz="1050" b="1">
                <a:latin typeface="Arial Black" panose="020B0A04020102020204" pitchFamily="34" charset="0"/>
              </a:rPr>
              <a:t>Rediscover Summer Camp </a:t>
            </a:r>
            <a:r>
              <a:rPr lang="en-US" sz="900"/>
              <a:t>at Chesterbrook Academy West Chester</a:t>
            </a:r>
            <a:endParaRPr lang="en-US" sz="900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DFC6C83-D8F1-4EA6-AE4F-2830B3C6B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0766" y="9556024"/>
            <a:ext cx="1841602" cy="3166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B6EA26DC-9945-46CC-A70D-21F656A72A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5CE159-4497-4CEB-B5AE-D269EB2511D2}"/>
              </a:ext>
            </a:extLst>
          </p:cNvPr>
          <p:cNvSpPr txBox="1"/>
          <p:nvPr userDrawn="1"/>
        </p:nvSpPr>
        <p:spPr>
          <a:xfrm rot="5400000">
            <a:off x="4051299" y="4013657"/>
            <a:ext cx="7086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cap="all" dirty="0">
                <a:solidFill>
                  <a:schemeClr val="bg1">
                    <a:alpha val="60000"/>
                  </a:schemeClr>
                </a:solidFill>
              </a:rPr>
              <a:t>Specialty Camps 2021</a:t>
            </a:r>
          </a:p>
        </p:txBody>
      </p:sp>
    </p:spTree>
    <p:extLst>
      <p:ext uri="{BB962C8B-B14F-4D97-AF65-F5344CB8AC3E}">
        <p14:creationId xmlns:p14="http://schemas.microsoft.com/office/powerpoint/2010/main" val="374010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amp Descriptions all cam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169F4E-EE6E-414E-B10A-047B744B4514}"/>
              </a:ext>
            </a:extLst>
          </p:cNvPr>
          <p:cNvSpPr/>
          <p:nvPr userDrawn="1"/>
        </p:nvSpPr>
        <p:spPr>
          <a:xfrm>
            <a:off x="7429500" y="0"/>
            <a:ext cx="355599" cy="10058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16FD02-6618-420B-AC91-43CC488561BD}"/>
              </a:ext>
            </a:extLst>
          </p:cNvPr>
          <p:cNvSpPr/>
          <p:nvPr userDrawn="1"/>
        </p:nvSpPr>
        <p:spPr>
          <a:xfrm>
            <a:off x="588226" y="7522016"/>
            <a:ext cx="282519" cy="1692372"/>
          </a:xfrm>
          <a:prstGeom prst="rect">
            <a:avLst/>
          </a:prstGeom>
          <a:solidFill>
            <a:srgbClr val="5C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A500E8-0DE8-4192-95FD-A3D23D1FC257}"/>
              </a:ext>
            </a:extLst>
          </p:cNvPr>
          <p:cNvSpPr/>
          <p:nvPr userDrawn="1"/>
        </p:nvSpPr>
        <p:spPr>
          <a:xfrm>
            <a:off x="588226" y="5708578"/>
            <a:ext cx="282519" cy="1692372"/>
          </a:xfrm>
          <a:prstGeom prst="rect">
            <a:avLst/>
          </a:prstGeom>
          <a:solidFill>
            <a:srgbClr val="FFC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A7BEB1-B2AD-414D-9180-679048EB8A9E}"/>
              </a:ext>
            </a:extLst>
          </p:cNvPr>
          <p:cNvSpPr/>
          <p:nvPr userDrawn="1"/>
        </p:nvSpPr>
        <p:spPr>
          <a:xfrm>
            <a:off x="588226" y="3895140"/>
            <a:ext cx="282519" cy="1692738"/>
          </a:xfrm>
          <a:prstGeom prst="rect">
            <a:avLst/>
          </a:prstGeom>
          <a:solidFill>
            <a:srgbClr val="AEC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62F88D-6393-4F3A-9D20-5F5784F21690}"/>
              </a:ext>
            </a:extLst>
          </p:cNvPr>
          <p:cNvSpPr/>
          <p:nvPr userDrawn="1"/>
        </p:nvSpPr>
        <p:spPr>
          <a:xfrm>
            <a:off x="588227" y="2083532"/>
            <a:ext cx="282518" cy="1691640"/>
          </a:xfrm>
          <a:prstGeom prst="rect">
            <a:avLst/>
          </a:prstGeom>
          <a:solidFill>
            <a:srgbClr val="F37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8CEEB5EB-5628-478C-B532-0EBB27D333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2013" y="3895872"/>
            <a:ext cx="2740025" cy="16923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Picture Placeholder 20">
            <a:extLst>
              <a:ext uri="{FF2B5EF4-FFF2-40B4-BE49-F238E27FC236}">
                <a16:creationId xmlns:a16="http://schemas.microsoft.com/office/drawing/2014/main" id="{1D1D35D7-9B98-41E3-90B4-E394EF89981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2013" y="5709310"/>
            <a:ext cx="2740025" cy="16923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CAE28451-BBB4-4A32-9F74-FAFFA93805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62013" y="2082704"/>
            <a:ext cx="2740025" cy="16923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20">
            <a:extLst>
              <a:ext uri="{FF2B5EF4-FFF2-40B4-BE49-F238E27FC236}">
                <a16:creationId xmlns:a16="http://schemas.microsoft.com/office/drawing/2014/main" id="{F4DCFC52-EE51-4F12-870E-4E12A32A27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2013" y="7522382"/>
            <a:ext cx="2740025" cy="16923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110634-B540-496E-A578-2E4615AC67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8963" y="635000"/>
            <a:ext cx="6599237" cy="12255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3000" b="1">
                <a:solidFill>
                  <a:srgbClr val="00A1E4"/>
                </a:solidFill>
              </a:defRPr>
            </a:lvl1pPr>
            <a:lvl2pPr marL="0" indent="0">
              <a:lnSpc>
                <a:spcPct val="100000"/>
              </a:lnSpc>
              <a:buFontTx/>
              <a:buNone/>
              <a:defRPr sz="1000"/>
            </a:lvl2pPr>
            <a:lvl3pPr marL="228600" indent="-130175">
              <a:lnSpc>
                <a:spcPct val="100000"/>
              </a:lnSpc>
              <a:defRPr sz="1000"/>
            </a:lvl3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Text</a:t>
            </a:r>
          </a:p>
          <a:p>
            <a:pPr lvl="2"/>
            <a:r>
              <a:rPr lang="en-US" dirty="0"/>
              <a:t>Bulleted Text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92C5CDB-79A9-472F-BFB4-E6ADE39AC7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22700" y="2316115"/>
            <a:ext cx="3297973" cy="1225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>
                <a:solidFill>
                  <a:srgbClr val="F1815B"/>
                </a:solidFill>
              </a:defRPr>
            </a:lvl1pPr>
            <a:lvl2pPr marL="0" indent="0">
              <a:buFontTx/>
              <a:buNone/>
              <a:defRPr sz="1000"/>
            </a:lvl2pPr>
            <a:lvl3pPr marL="228600" indent="-130175">
              <a:defRPr sz="1000"/>
            </a:lvl3pPr>
          </a:lstStyle>
          <a:p>
            <a:pPr lvl="0"/>
            <a:r>
              <a:rPr lang="en-US" dirty="0"/>
              <a:t>Heading 1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Bulleted Text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868A8BBE-916F-4B60-9FB3-0D5CF022D1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2700" y="4114800"/>
            <a:ext cx="3297973" cy="1225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>
                <a:solidFill>
                  <a:srgbClr val="AEC340"/>
                </a:solidFill>
              </a:defRPr>
            </a:lvl1pPr>
            <a:lvl2pPr marL="0" marR="0" indent="0" algn="l" defTabSz="777240" rtl="0" eaLnBrk="1" fontAlgn="auto" latinLnBrk="0" hangingPunct="1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lvl2pPr>
            <a:lvl3pPr marL="228600" indent="-130175">
              <a:defRPr sz="1000"/>
            </a:lvl3pPr>
          </a:lstStyle>
          <a:p>
            <a:pPr lvl="0"/>
            <a:r>
              <a:rPr lang="en-US" dirty="0"/>
              <a:t>Heading 1</a:t>
            </a:r>
          </a:p>
          <a:p>
            <a:pPr marL="0" marR="0" lvl="1" indent="0" algn="l" defTabSz="777240" rtl="0" eaLnBrk="1" fontAlgn="auto" latinLnBrk="0" hangingPunct="1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Body Copy</a:t>
            </a:r>
          </a:p>
          <a:p>
            <a:pPr lvl="2"/>
            <a:r>
              <a:rPr lang="en-US" dirty="0"/>
              <a:t>Bulleted Text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8FACEAA3-1F30-4F96-95C7-4A36B044BEE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22700" y="5941989"/>
            <a:ext cx="3297973" cy="1225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>
                <a:solidFill>
                  <a:srgbClr val="FFCB05"/>
                </a:solidFill>
              </a:defRPr>
            </a:lvl1pPr>
            <a:lvl2pPr marL="0" indent="0">
              <a:buFontTx/>
              <a:buNone/>
              <a:defRPr sz="1000"/>
            </a:lvl2pPr>
            <a:lvl3pPr marL="228600" indent="-130175">
              <a:defRPr sz="1000"/>
            </a:lvl3pPr>
          </a:lstStyle>
          <a:p>
            <a:pPr lvl="0"/>
            <a:r>
              <a:rPr lang="en-US" dirty="0"/>
              <a:t>Heading 1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Bulleted Text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3309BB1-C9C4-4254-9069-46BE44BE0AD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27779" y="7755427"/>
            <a:ext cx="3297973" cy="1225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>
                <a:solidFill>
                  <a:srgbClr val="5C2D91"/>
                </a:solidFill>
              </a:defRPr>
            </a:lvl1pPr>
            <a:lvl2pPr marL="0" indent="0">
              <a:buFontTx/>
              <a:buNone/>
              <a:defRPr sz="1000"/>
            </a:lvl2pPr>
            <a:lvl3pPr marL="228600" indent="-130175">
              <a:defRPr sz="1000"/>
            </a:lvl3pPr>
          </a:lstStyle>
          <a:p>
            <a:pPr lvl="0"/>
            <a:r>
              <a:rPr lang="en-US" dirty="0"/>
              <a:t>Heading 1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Bulleted Text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F162D13-66C6-45D9-8BBB-519DDF8633DD}"/>
              </a:ext>
            </a:extLst>
          </p:cNvPr>
          <p:cNvSpPr txBox="1"/>
          <p:nvPr userDrawn="1"/>
        </p:nvSpPr>
        <p:spPr>
          <a:xfrm rot="5400000">
            <a:off x="4063999" y="4013657"/>
            <a:ext cx="7086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cap="all" dirty="0">
                <a:solidFill>
                  <a:schemeClr val="bg1">
                    <a:alpha val="60000"/>
                  </a:schemeClr>
                </a:solidFill>
              </a:rPr>
              <a:t>Summer Camp 2021</a:t>
            </a:r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BFE984F5-E496-4C8E-9077-1F9CF9C0DC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8120" y="9505908"/>
            <a:ext cx="4443514" cy="4071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rgbClr val="00A1E4"/>
                </a:solidFill>
              </a:defRPr>
            </a:lvl1pPr>
          </a:lstStyle>
          <a:p>
            <a:pPr algn="r"/>
            <a:r>
              <a:rPr lang="en-US" sz="1050" b="1" dirty="0">
                <a:latin typeface="Arial Black" panose="020B0A04020102020204" pitchFamily="34" charset="0"/>
              </a:rPr>
              <a:t>Rediscover Summer Camp </a:t>
            </a:r>
            <a:r>
              <a:rPr lang="en-US" sz="900" dirty="0"/>
              <a:t>at Chesterbrook Academy West Chester</a:t>
            </a:r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E9022980-AB19-4234-B42B-97F4811F66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0766" y="9556024"/>
            <a:ext cx="1841602" cy="3166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B6EA26DC-9945-46CC-A70D-21F656A72A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6827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ty Camp 3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67B023D-E938-4524-B889-4EE0FF39E24A}"/>
              </a:ext>
            </a:extLst>
          </p:cNvPr>
          <p:cNvSpPr/>
          <p:nvPr userDrawn="1"/>
        </p:nvSpPr>
        <p:spPr>
          <a:xfrm>
            <a:off x="7416800" y="0"/>
            <a:ext cx="355600" cy="10058400"/>
          </a:xfrm>
          <a:prstGeom prst="rect">
            <a:avLst/>
          </a:prstGeom>
          <a:solidFill>
            <a:srgbClr val="FFC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940E4999-A764-4516-B0A8-E0C9F428C9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7938" y="454826"/>
            <a:ext cx="6625162" cy="10950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FFCB05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buNone/>
              <a:defRPr sz="1400" b="1"/>
            </a:lvl2pPr>
            <a:lvl3pPr marL="0" indent="0">
              <a:lnSpc>
                <a:spcPct val="100000"/>
              </a:lnSpc>
              <a:spcBef>
                <a:spcPts val="300"/>
              </a:spcBef>
              <a:buNone/>
              <a:defRPr sz="1200"/>
            </a:lvl3pPr>
            <a:lvl4pPr marL="0" indent="0">
              <a:spcBef>
                <a:spcPts val="1200"/>
              </a:spcBef>
              <a:buNone/>
              <a:defRPr sz="1100"/>
            </a:lvl4pPr>
            <a:lvl5pPr marL="155448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Subhead</a:t>
            </a:r>
          </a:p>
          <a:p>
            <a:pPr lvl="2"/>
            <a:r>
              <a:rPr lang="en-US" dirty="0"/>
              <a:t>Ages</a:t>
            </a:r>
          </a:p>
        </p:txBody>
      </p:sp>
      <p:sp>
        <p:nvSpPr>
          <p:cNvPr id="17" name="Picture Placeholder 22">
            <a:extLst>
              <a:ext uri="{FF2B5EF4-FFF2-40B4-BE49-F238E27FC236}">
                <a16:creationId xmlns:a16="http://schemas.microsoft.com/office/drawing/2014/main" id="{351C4C72-CFD5-481A-828D-42E85A3780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7169" y="4497975"/>
            <a:ext cx="2508676" cy="20092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22">
            <a:extLst>
              <a:ext uri="{FF2B5EF4-FFF2-40B4-BE49-F238E27FC236}">
                <a16:creationId xmlns:a16="http://schemas.microsoft.com/office/drawing/2014/main" id="{3874894E-8CD1-47BE-BC03-F5A5796FFA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7169" y="6989325"/>
            <a:ext cx="2508676" cy="20092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Text Placeholder 26">
            <a:extLst>
              <a:ext uri="{FF2B5EF4-FFF2-40B4-BE49-F238E27FC236}">
                <a16:creationId xmlns:a16="http://schemas.microsoft.com/office/drawing/2014/main" id="{A14ECA59-A87D-488D-81B8-795C3538D7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80211" y="4473137"/>
            <a:ext cx="3842656" cy="20340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defRPr sz="1800" b="1">
                <a:solidFill>
                  <a:srgbClr val="FFCB05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 1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Ages/Dates/Price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A82CCDCA-863A-49B3-AC20-76E8DE728FC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80339" y="6989325"/>
            <a:ext cx="3842656" cy="20092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defRPr sz="1800" b="1">
                <a:solidFill>
                  <a:srgbClr val="FFCB05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 1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Ages/Dates/Price</a:t>
            </a:r>
          </a:p>
        </p:txBody>
      </p:sp>
      <p:sp>
        <p:nvSpPr>
          <p:cNvPr id="21" name="Picture Placeholder 22">
            <a:extLst>
              <a:ext uri="{FF2B5EF4-FFF2-40B4-BE49-F238E27FC236}">
                <a16:creationId xmlns:a16="http://schemas.microsoft.com/office/drawing/2014/main" id="{11DBB770-8D3C-4A58-930D-C69BDA65244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7040" y="2006625"/>
            <a:ext cx="2508676" cy="20092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Text Placeholder 26">
            <a:extLst>
              <a:ext uri="{FF2B5EF4-FFF2-40B4-BE49-F238E27FC236}">
                <a16:creationId xmlns:a16="http://schemas.microsoft.com/office/drawing/2014/main" id="{8ED02D46-479A-41FE-A804-572A77EA897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80211" y="1981787"/>
            <a:ext cx="3842656" cy="20340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defRPr sz="1800" b="1">
                <a:solidFill>
                  <a:srgbClr val="FFCB05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 1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Ages/Dates/Price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F69DCC0-BAAB-43BB-A5F6-AA16102F5D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8120" y="9505908"/>
            <a:ext cx="4443514" cy="4071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rgbClr val="00A1E4"/>
                </a:solidFill>
              </a:defRPr>
            </a:lvl1pPr>
          </a:lstStyle>
          <a:p>
            <a:pPr algn="r"/>
            <a:r>
              <a:rPr lang="en-US" sz="1050" b="1">
                <a:latin typeface="Arial Black" panose="020B0A04020102020204" pitchFamily="34" charset="0"/>
              </a:rPr>
              <a:t>Rediscover Summer Camp </a:t>
            </a:r>
            <a:r>
              <a:rPr lang="en-US" sz="900"/>
              <a:t>at Chesterbrook Academy West Chester</a:t>
            </a:r>
            <a:endParaRPr lang="en-US" sz="900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54CFB00-F6F9-473B-8224-8ABEAA97F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0766" y="9556024"/>
            <a:ext cx="1841602" cy="3166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B6EA26DC-9945-46CC-A70D-21F656A72A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2E82AB-0726-4F09-8A83-D5793DF1F57E}"/>
              </a:ext>
            </a:extLst>
          </p:cNvPr>
          <p:cNvSpPr txBox="1"/>
          <p:nvPr userDrawn="1"/>
        </p:nvSpPr>
        <p:spPr>
          <a:xfrm rot="5400000">
            <a:off x="4051299" y="4013657"/>
            <a:ext cx="7086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cap="all" dirty="0">
                <a:solidFill>
                  <a:schemeClr val="bg1">
                    <a:alpha val="60000"/>
                  </a:schemeClr>
                </a:solidFill>
              </a:rPr>
              <a:t>Specialty Camps 2021</a:t>
            </a:r>
          </a:p>
        </p:txBody>
      </p:sp>
    </p:spTree>
    <p:extLst>
      <p:ext uri="{BB962C8B-B14F-4D97-AF65-F5344CB8AC3E}">
        <p14:creationId xmlns:p14="http://schemas.microsoft.com/office/powerpoint/2010/main" val="2681831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ty Camps 4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67B023D-E938-4524-B889-4EE0FF39E24A}"/>
              </a:ext>
            </a:extLst>
          </p:cNvPr>
          <p:cNvSpPr/>
          <p:nvPr userDrawn="1"/>
        </p:nvSpPr>
        <p:spPr>
          <a:xfrm>
            <a:off x="7416800" y="0"/>
            <a:ext cx="355600" cy="10058400"/>
          </a:xfrm>
          <a:prstGeom prst="rect">
            <a:avLst/>
          </a:prstGeom>
          <a:solidFill>
            <a:srgbClr val="FFC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940E4999-A764-4516-B0A8-E0C9F428C9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7938" y="454826"/>
            <a:ext cx="6625162" cy="10950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FFCB05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buNone/>
              <a:defRPr sz="1400" b="1"/>
            </a:lvl2pPr>
            <a:lvl3pPr marL="0" indent="0">
              <a:lnSpc>
                <a:spcPct val="100000"/>
              </a:lnSpc>
              <a:spcBef>
                <a:spcPts val="300"/>
              </a:spcBef>
              <a:buNone/>
              <a:defRPr sz="1200"/>
            </a:lvl3pPr>
            <a:lvl4pPr marL="0" indent="0">
              <a:spcBef>
                <a:spcPts val="1200"/>
              </a:spcBef>
              <a:buNone/>
              <a:defRPr sz="1100"/>
            </a:lvl4pPr>
            <a:lvl5pPr marL="155448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Subhead</a:t>
            </a:r>
          </a:p>
          <a:p>
            <a:pPr lvl="2"/>
            <a:r>
              <a:rPr lang="en-US" dirty="0"/>
              <a:t>Ages</a:t>
            </a:r>
          </a:p>
        </p:txBody>
      </p:sp>
      <p:sp>
        <p:nvSpPr>
          <p:cNvPr id="15" name="Picture Placeholder 22">
            <a:extLst>
              <a:ext uri="{FF2B5EF4-FFF2-40B4-BE49-F238E27FC236}">
                <a16:creationId xmlns:a16="http://schemas.microsoft.com/office/drawing/2014/main" id="{B16CF2B5-27F9-4848-A9C0-19707CD56E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9049" y="3770011"/>
            <a:ext cx="2508676" cy="15928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66EAB77E-AA2C-422D-9BFA-2F1E5ABAFE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049" y="5617271"/>
            <a:ext cx="2508676" cy="15928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Text Placeholder 26">
            <a:extLst>
              <a:ext uri="{FF2B5EF4-FFF2-40B4-BE49-F238E27FC236}">
                <a16:creationId xmlns:a16="http://schemas.microsoft.com/office/drawing/2014/main" id="{C0F928CD-1735-440F-BFEB-DE5D626C60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80187" y="3745173"/>
            <a:ext cx="3842913" cy="16125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defRPr sz="1800" b="1">
                <a:solidFill>
                  <a:srgbClr val="FFCB05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 1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Ages/Dates/Price</a:t>
            </a:r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45912DF5-A227-4C8D-9AD0-C1F62FCF77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80315" y="5617271"/>
            <a:ext cx="3842913" cy="159282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defRPr sz="1800" b="1">
                <a:solidFill>
                  <a:srgbClr val="FFCB05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 1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Ages/Dates/Price</a:t>
            </a:r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52AD3DF3-724E-46C3-B076-795F125AFFC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8920" y="1897913"/>
            <a:ext cx="2508676" cy="15928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C43C0C0A-AE9F-4058-B5DF-4DF5E38663D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80187" y="1873075"/>
            <a:ext cx="3842913" cy="16125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defRPr sz="1800" b="1">
                <a:solidFill>
                  <a:srgbClr val="FFCB05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 1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Ages/Dates/Price</a:t>
            </a:r>
          </a:p>
        </p:txBody>
      </p:sp>
      <p:sp>
        <p:nvSpPr>
          <p:cNvPr id="28" name="Picture Placeholder 22">
            <a:extLst>
              <a:ext uri="{FF2B5EF4-FFF2-40B4-BE49-F238E27FC236}">
                <a16:creationId xmlns:a16="http://schemas.microsoft.com/office/drawing/2014/main" id="{37DA6185-A43F-4418-B40F-BA244502C64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88921" y="7464531"/>
            <a:ext cx="2508676" cy="15928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867492D8-4703-44D2-9326-C60779233DB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80187" y="7464531"/>
            <a:ext cx="3842913" cy="159282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defRPr sz="1800" b="1">
                <a:solidFill>
                  <a:srgbClr val="FFCB05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 1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Ages/Dates/Price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EAF261F0-B05B-4AA3-8FAC-558DA245E8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8120" y="9505908"/>
            <a:ext cx="4443514" cy="4071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rgbClr val="00A1E4"/>
                </a:solidFill>
              </a:defRPr>
            </a:lvl1pPr>
          </a:lstStyle>
          <a:p>
            <a:pPr algn="r"/>
            <a:r>
              <a:rPr lang="en-US" sz="1050" b="1">
                <a:latin typeface="Arial Black" panose="020B0A04020102020204" pitchFamily="34" charset="0"/>
              </a:rPr>
              <a:t>Rediscover Summer Camp </a:t>
            </a:r>
            <a:r>
              <a:rPr lang="en-US" sz="900"/>
              <a:t>at Chesterbrook Academy West Chester</a:t>
            </a:r>
            <a:endParaRPr lang="en-US" sz="900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23A9B577-FEE5-4EC9-9654-B636072AE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0766" y="9556024"/>
            <a:ext cx="1841602" cy="3166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B6EA26DC-9945-46CC-A70D-21F656A72A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5BAD10-159F-4650-B7DB-C52E55D7A5AD}"/>
              </a:ext>
            </a:extLst>
          </p:cNvPr>
          <p:cNvSpPr txBox="1"/>
          <p:nvPr userDrawn="1"/>
        </p:nvSpPr>
        <p:spPr>
          <a:xfrm rot="5400000">
            <a:off x="4051299" y="4013657"/>
            <a:ext cx="7086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cap="all" dirty="0">
                <a:solidFill>
                  <a:schemeClr val="bg1">
                    <a:alpha val="60000"/>
                  </a:schemeClr>
                </a:solidFill>
              </a:rPr>
              <a:t>Specialty Camps 2021</a:t>
            </a:r>
          </a:p>
        </p:txBody>
      </p:sp>
    </p:spTree>
    <p:extLst>
      <p:ext uri="{BB962C8B-B14F-4D97-AF65-F5344CB8AC3E}">
        <p14:creationId xmlns:p14="http://schemas.microsoft.com/office/powerpoint/2010/main" val="4118599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ty Camps 2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2">
            <a:extLst>
              <a:ext uri="{FF2B5EF4-FFF2-40B4-BE49-F238E27FC236}">
                <a16:creationId xmlns:a16="http://schemas.microsoft.com/office/drawing/2014/main" id="{79342EE5-E8F5-45D8-A0B3-8ECB70DCB4A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38483" y="1733682"/>
            <a:ext cx="2994989" cy="16987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3857A68-AB7E-40B4-A265-E0B848A7B63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980194" y="1738389"/>
            <a:ext cx="2994989" cy="16987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BFC9D4DF-A686-483F-9192-4349F2B0FB9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38483" y="5602987"/>
            <a:ext cx="2994989" cy="16987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4F42E5EA-0DE6-4412-A26A-3C9CF60FE35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980194" y="5607694"/>
            <a:ext cx="2994989" cy="16987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FA9F9B-3EB4-4671-90B1-7F277D75FB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7938" y="454826"/>
            <a:ext cx="6625162" cy="10950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FFCB05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buNone/>
              <a:defRPr sz="1400" b="1"/>
            </a:lvl2pPr>
            <a:lvl3pPr marL="0" indent="0">
              <a:lnSpc>
                <a:spcPct val="100000"/>
              </a:lnSpc>
              <a:spcBef>
                <a:spcPts val="300"/>
              </a:spcBef>
              <a:buNone/>
              <a:defRPr sz="1200"/>
            </a:lvl3pPr>
            <a:lvl4pPr marL="0" indent="0">
              <a:spcBef>
                <a:spcPts val="1200"/>
              </a:spcBef>
              <a:buNone/>
              <a:defRPr sz="1100"/>
            </a:lvl4pPr>
            <a:lvl5pPr marL="155448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Subhead</a:t>
            </a:r>
          </a:p>
          <a:p>
            <a:pPr lvl="2"/>
            <a:r>
              <a:rPr lang="en-US" dirty="0"/>
              <a:t>Ages</a:t>
            </a:r>
          </a:p>
        </p:txBody>
      </p:sp>
      <p:sp>
        <p:nvSpPr>
          <p:cNvPr id="16" name="Text Placeholder 26">
            <a:extLst>
              <a:ext uri="{FF2B5EF4-FFF2-40B4-BE49-F238E27FC236}">
                <a16:creationId xmlns:a16="http://schemas.microsoft.com/office/drawing/2014/main" id="{2FF7D30D-EE40-483E-BBBF-10A148EB1D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8483" y="3481216"/>
            <a:ext cx="3005453" cy="208396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defRPr sz="1800" b="1">
                <a:solidFill>
                  <a:srgbClr val="FFCB05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 1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Ages/Dates/Price</a:t>
            </a:r>
          </a:p>
        </p:txBody>
      </p:sp>
      <p:sp>
        <p:nvSpPr>
          <p:cNvPr id="17" name="Text Placeholder 26">
            <a:extLst>
              <a:ext uri="{FF2B5EF4-FFF2-40B4-BE49-F238E27FC236}">
                <a16:creationId xmlns:a16="http://schemas.microsoft.com/office/drawing/2014/main" id="{67F8C19F-A6CA-4DB6-8FF8-2A43F55F64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80194" y="3481216"/>
            <a:ext cx="3005453" cy="209338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defRPr sz="1800" b="1">
                <a:solidFill>
                  <a:srgbClr val="FFCB05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 1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Ages/Dates/Price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0C4B4C77-6A09-41FE-B1A9-0DF7973234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8483" y="7339506"/>
            <a:ext cx="3005453" cy="20839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defRPr sz="1800" b="1">
                <a:solidFill>
                  <a:srgbClr val="FFCB05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 1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Ages/Dates/Price</a:t>
            </a:r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73F26462-DD41-4837-A7F5-7AE40C9FC4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80194" y="7339506"/>
            <a:ext cx="3005453" cy="209337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defRPr sz="1800" b="1">
                <a:solidFill>
                  <a:srgbClr val="FFCB05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 1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Ages/Dates/Price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195608B2-27A6-48FF-B0A4-648C8A1DAC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8120" y="9505908"/>
            <a:ext cx="4443514" cy="4071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rgbClr val="00A1E4"/>
                </a:solidFill>
              </a:defRPr>
            </a:lvl1pPr>
          </a:lstStyle>
          <a:p>
            <a:pPr algn="r"/>
            <a:r>
              <a:rPr lang="en-US" sz="1050" b="1">
                <a:latin typeface="Arial Black" panose="020B0A04020102020204" pitchFamily="34" charset="0"/>
              </a:rPr>
              <a:t>Rediscover Summer Camp </a:t>
            </a:r>
            <a:r>
              <a:rPr lang="en-US" sz="900"/>
              <a:t>at Chesterbrook Academy West Chester</a:t>
            </a:r>
            <a:endParaRPr lang="en-US" sz="900" dirty="0"/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53E2DAFE-0A25-40F6-A6FE-66B48E5BF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0766" y="9556024"/>
            <a:ext cx="1841602" cy="3166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B6EA26DC-9945-46CC-A70D-21F656A72A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6F54CB0-809F-48A0-9E96-8A5A0796B458}"/>
              </a:ext>
            </a:extLst>
          </p:cNvPr>
          <p:cNvSpPr/>
          <p:nvPr userDrawn="1"/>
        </p:nvSpPr>
        <p:spPr>
          <a:xfrm>
            <a:off x="7416800" y="0"/>
            <a:ext cx="355600" cy="10058400"/>
          </a:xfrm>
          <a:prstGeom prst="rect">
            <a:avLst/>
          </a:prstGeom>
          <a:solidFill>
            <a:srgbClr val="FFC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68E23C9-E3D5-42E3-836A-67ECE6FC7425}"/>
              </a:ext>
            </a:extLst>
          </p:cNvPr>
          <p:cNvSpPr txBox="1"/>
          <p:nvPr userDrawn="1"/>
        </p:nvSpPr>
        <p:spPr>
          <a:xfrm rot="5400000">
            <a:off x="4051299" y="4013657"/>
            <a:ext cx="7086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cap="all" dirty="0">
                <a:solidFill>
                  <a:schemeClr val="bg1">
                    <a:alpha val="60000"/>
                  </a:schemeClr>
                </a:solidFill>
              </a:rPr>
              <a:t>Specialty Camps 2021</a:t>
            </a:r>
          </a:p>
        </p:txBody>
      </p:sp>
    </p:spTree>
    <p:extLst>
      <p:ext uri="{BB962C8B-B14F-4D97-AF65-F5344CB8AC3E}">
        <p14:creationId xmlns:p14="http://schemas.microsoft.com/office/powerpoint/2010/main" val="39036460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ty Camps blank w/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67B023D-E938-4524-B889-4EE0FF39E24A}"/>
              </a:ext>
            </a:extLst>
          </p:cNvPr>
          <p:cNvSpPr/>
          <p:nvPr userDrawn="1"/>
        </p:nvSpPr>
        <p:spPr>
          <a:xfrm>
            <a:off x="7416800" y="0"/>
            <a:ext cx="355600" cy="10058400"/>
          </a:xfrm>
          <a:prstGeom prst="rect">
            <a:avLst/>
          </a:prstGeom>
          <a:solidFill>
            <a:srgbClr val="FFC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3C95CDB-A1FB-4DE9-B644-33A40E8A24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7938" y="440537"/>
            <a:ext cx="6625162" cy="22225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FFCB05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buNone/>
              <a:defRPr sz="1400" b="1"/>
            </a:lvl2pPr>
            <a:lvl3pPr marL="0" indent="0">
              <a:lnSpc>
                <a:spcPct val="100000"/>
              </a:lnSpc>
              <a:spcBef>
                <a:spcPts val="300"/>
              </a:spcBef>
              <a:buNone/>
              <a:defRPr sz="1200"/>
            </a:lvl3pPr>
            <a:lvl4pPr marL="0" indent="0">
              <a:lnSpc>
                <a:spcPct val="100000"/>
              </a:lnSpc>
              <a:spcBef>
                <a:spcPts val="1200"/>
              </a:spcBef>
              <a:buNone/>
              <a:defRPr sz="1000"/>
            </a:lvl4pPr>
            <a:lvl5pPr marL="155448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Subhead</a:t>
            </a:r>
          </a:p>
          <a:p>
            <a:pPr lvl="2"/>
            <a:r>
              <a:rPr lang="en-US" dirty="0"/>
              <a:t>Ages</a:t>
            </a:r>
          </a:p>
          <a:p>
            <a:pPr lvl="3"/>
            <a:r>
              <a:rPr lang="en-US" dirty="0"/>
              <a:t>Body Copy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3472597-6250-48FF-8951-39F15D0399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8120" y="9505908"/>
            <a:ext cx="4443514" cy="4071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rgbClr val="00A1E4"/>
                </a:solidFill>
              </a:defRPr>
            </a:lvl1pPr>
          </a:lstStyle>
          <a:p>
            <a:pPr algn="r"/>
            <a:r>
              <a:rPr lang="en-US" sz="1050" b="1">
                <a:latin typeface="Arial Black" panose="020B0A04020102020204" pitchFamily="34" charset="0"/>
              </a:rPr>
              <a:t>Rediscover Summer Camp </a:t>
            </a:r>
            <a:r>
              <a:rPr lang="en-US" sz="900"/>
              <a:t>at Chesterbrook Academy West Chester</a:t>
            </a:r>
            <a:endParaRPr lang="en-US" sz="900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CD2D88B-A252-4FEE-BF55-0C1E412703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0766" y="9556024"/>
            <a:ext cx="1841602" cy="3166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B6EA26DC-9945-46CC-A70D-21F656A72A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948040-41DE-4D60-8DF1-2E5107C8C649}"/>
              </a:ext>
            </a:extLst>
          </p:cNvPr>
          <p:cNvSpPr txBox="1"/>
          <p:nvPr userDrawn="1"/>
        </p:nvSpPr>
        <p:spPr>
          <a:xfrm rot="5400000">
            <a:off x="4051299" y="4013657"/>
            <a:ext cx="7086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cap="all" dirty="0">
                <a:solidFill>
                  <a:schemeClr val="bg1">
                    <a:alpha val="60000"/>
                  </a:schemeClr>
                </a:solidFill>
              </a:rPr>
              <a:t>Specialty Camps 2021</a:t>
            </a:r>
          </a:p>
        </p:txBody>
      </p:sp>
    </p:spTree>
    <p:extLst>
      <p:ext uri="{BB962C8B-B14F-4D97-AF65-F5344CB8AC3E}">
        <p14:creationId xmlns:p14="http://schemas.microsoft.com/office/powerpoint/2010/main" val="24761706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rts Camps 1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4BB3E557-1437-4A2C-BAC0-BD8C10F86ED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3247" y="4257676"/>
            <a:ext cx="2994989" cy="22100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id="{7814A308-FFA9-4DD0-8B66-2D08AFD4572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032584" y="4257676"/>
            <a:ext cx="2994989" cy="22100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B7CC28-381C-4680-BAE7-5ABED07CCA68}"/>
              </a:ext>
            </a:extLst>
          </p:cNvPr>
          <p:cNvSpPr/>
          <p:nvPr userDrawn="1"/>
        </p:nvSpPr>
        <p:spPr>
          <a:xfrm>
            <a:off x="7416800" y="0"/>
            <a:ext cx="355600" cy="10058400"/>
          </a:xfrm>
          <a:prstGeom prst="rect">
            <a:avLst/>
          </a:prstGeom>
          <a:solidFill>
            <a:srgbClr val="5C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61CC2394-FCDF-421D-BE36-F13FAC0846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70100" y="439157"/>
            <a:ext cx="4953000" cy="20500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Text Placeholder 26">
            <a:extLst>
              <a:ext uri="{FF2B5EF4-FFF2-40B4-BE49-F238E27FC236}">
                <a16:creationId xmlns:a16="http://schemas.microsoft.com/office/drawing/2014/main" id="{106E6427-73AA-439F-B08B-0F4E4A29D5C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63247" y="6618116"/>
            <a:ext cx="3005453" cy="157467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defRPr sz="1800" b="1">
                <a:solidFill>
                  <a:srgbClr val="5C2D9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EC68E51-8246-48BC-8C05-44024DC817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5272" y="2822575"/>
            <a:ext cx="6487828" cy="128468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000" b="1"/>
            </a:lvl1pPr>
            <a:lvl2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10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9AF2C969-9691-436D-8AFE-9C9C6A64697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053512" y="6618116"/>
            <a:ext cx="3005453" cy="157467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defRPr sz="1800" b="1">
                <a:solidFill>
                  <a:srgbClr val="5C2D9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927EDF8-223D-452F-A3E2-7D88B073DD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8120" y="9505908"/>
            <a:ext cx="4443514" cy="4071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rgbClr val="00A1E4"/>
                </a:solidFill>
              </a:defRPr>
            </a:lvl1pPr>
          </a:lstStyle>
          <a:p>
            <a:pPr algn="r"/>
            <a:r>
              <a:rPr lang="en-US" sz="1050" b="1">
                <a:latin typeface="Arial Black" panose="020B0A04020102020204" pitchFamily="34" charset="0"/>
              </a:rPr>
              <a:t>Rediscover Summer Camp </a:t>
            </a:r>
            <a:r>
              <a:rPr lang="en-US" sz="900"/>
              <a:t>at Chesterbrook Academy West Chester</a:t>
            </a:r>
            <a:endParaRPr lang="en-US" sz="900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19E6FBB-7D14-4339-AC63-C270199FF3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0766" y="9556024"/>
            <a:ext cx="1841602" cy="3166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B6EA26DC-9945-46CC-A70D-21F656A72A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573088-70D4-4129-A1A7-2CE8A3FC9388}"/>
              </a:ext>
            </a:extLst>
          </p:cNvPr>
          <p:cNvSpPr txBox="1"/>
          <p:nvPr userDrawn="1"/>
        </p:nvSpPr>
        <p:spPr>
          <a:xfrm rot="5400000">
            <a:off x="4051299" y="4013657"/>
            <a:ext cx="7086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cap="all" dirty="0">
                <a:solidFill>
                  <a:schemeClr val="bg1">
                    <a:alpha val="60000"/>
                  </a:schemeClr>
                </a:solidFill>
              </a:rPr>
              <a:t>Sports Camps 2021</a:t>
            </a:r>
          </a:p>
        </p:txBody>
      </p:sp>
    </p:spTree>
    <p:extLst>
      <p:ext uri="{BB962C8B-B14F-4D97-AF65-F5344CB8AC3E}">
        <p14:creationId xmlns:p14="http://schemas.microsoft.com/office/powerpoint/2010/main" val="25791068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rts Camps 4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2">
            <a:extLst>
              <a:ext uri="{FF2B5EF4-FFF2-40B4-BE49-F238E27FC236}">
                <a16:creationId xmlns:a16="http://schemas.microsoft.com/office/drawing/2014/main" id="{79342EE5-E8F5-45D8-A0B3-8ECB70DCB4A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5783" y="1924182"/>
            <a:ext cx="2994989" cy="16987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3857A68-AB7E-40B4-A265-E0B848A7B63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967494" y="1928889"/>
            <a:ext cx="2994989" cy="16987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BFC9D4DF-A686-483F-9192-4349F2B0FB9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25783" y="5602987"/>
            <a:ext cx="2994989" cy="16987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4F42E5EA-0DE6-4412-A26A-3C9CF60FE35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967494" y="5607694"/>
            <a:ext cx="2994989" cy="16987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B7CC28-381C-4680-BAE7-5ABED07CCA68}"/>
              </a:ext>
            </a:extLst>
          </p:cNvPr>
          <p:cNvSpPr/>
          <p:nvPr userDrawn="1"/>
        </p:nvSpPr>
        <p:spPr>
          <a:xfrm>
            <a:off x="7416800" y="0"/>
            <a:ext cx="355600" cy="10058400"/>
          </a:xfrm>
          <a:prstGeom prst="rect">
            <a:avLst/>
          </a:prstGeom>
          <a:solidFill>
            <a:srgbClr val="5C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FA9F9B-3EB4-4671-90B1-7F277D75FB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7938" y="454826"/>
            <a:ext cx="6625162" cy="10950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800" b="1">
                <a:solidFill>
                  <a:srgbClr val="5C2D9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buNone/>
              <a:defRPr sz="1400" b="1"/>
            </a:lvl2pPr>
            <a:lvl3pPr marL="0" indent="0">
              <a:lnSpc>
                <a:spcPct val="100000"/>
              </a:lnSpc>
              <a:spcBef>
                <a:spcPts val="300"/>
              </a:spcBef>
              <a:buNone/>
              <a:defRPr sz="1200"/>
            </a:lvl3pPr>
            <a:lvl4pPr marL="0" indent="0">
              <a:spcBef>
                <a:spcPts val="1200"/>
              </a:spcBef>
              <a:buNone/>
              <a:defRPr sz="1100"/>
            </a:lvl4pPr>
            <a:lvl5pPr marL="155448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Text Placeholder 26">
            <a:extLst>
              <a:ext uri="{FF2B5EF4-FFF2-40B4-BE49-F238E27FC236}">
                <a16:creationId xmlns:a16="http://schemas.microsoft.com/office/drawing/2014/main" id="{2FF7D30D-EE40-483E-BBBF-10A148EB1D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5783" y="3697116"/>
            <a:ext cx="3005453" cy="157467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defRPr sz="1800" b="1">
                <a:solidFill>
                  <a:srgbClr val="5C2D9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26">
            <a:extLst>
              <a:ext uri="{FF2B5EF4-FFF2-40B4-BE49-F238E27FC236}">
                <a16:creationId xmlns:a16="http://schemas.microsoft.com/office/drawing/2014/main" id="{67F8C19F-A6CA-4DB6-8FF8-2A43F55F644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967494" y="3697116"/>
            <a:ext cx="3005453" cy="157467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defRPr sz="1800" b="1">
                <a:solidFill>
                  <a:srgbClr val="5C2D9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0C4B4C77-6A09-41FE-B1A9-0DF7973234B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5783" y="7364907"/>
            <a:ext cx="3005453" cy="157467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defRPr sz="1800" b="1">
                <a:solidFill>
                  <a:srgbClr val="5C2D9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73F26462-DD41-4837-A7F5-7AE40C9FC44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967494" y="7364907"/>
            <a:ext cx="3005453" cy="157467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None/>
              <a:defRPr sz="1800" b="1">
                <a:solidFill>
                  <a:srgbClr val="5C2D9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 b="1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195608B2-27A6-48FF-B0A4-648C8A1DAC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8120" y="9505908"/>
            <a:ext cx="4443514" cy="4071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rgbClr val="00A1E4"/>
                </a:solidFill>
              </a:defRPr>
            </a:lvl1pPr>
          </a:lstStyle>
          <a:p>
            <a:pPr algn="r"/>
            <a:r>
              <a:rPr lang="en-US" sz="1050" b="1">
                <a:latin typeface="Arial Black" panose="020B0A04020102020204" pitchFamily="34" charset="0"/>
              </a:rPr>
              <a:t>Rediscover Summer Camp </a:t>
            </a:r>
            <a:r>
              <a:rPr lang="en-US" sz="900"/>
              <a:t>at Chesterbrook Academy West Chester</a:t>
            </a:r>
            <a:endParaRPr lang="en-US" sz="900" dirty="0"/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53E2DAFE-0A25-40F6-A6FE-66B48E5BF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0766" y="9556024"/>
            <a:ext cx="1841602" cy="3166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B6EA26DC-9945-46CC-A70D-21F656A72A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A36D66-B8EE-4B91-A88E-A9283C9BB8C6}"/>
              </a:ext>
            </a:extLst>
          </p:cNvPr>
          <p:cNvSpPr txBox="1"/>
          <p:nvPr userDrawn="1"/>
        </p:nvSpPr>
        <p:spPr>
          <a:xfrm rot="5400000">
            <a:off x="4051299" y="4013657"/>
            <a:ext cx="7086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cap="all" dirty="0">
                <a:solidFill>
                  <a:schemeClr val="bg1">
                    <a:alpha val="60000"/>
                  </a:schemeClr>
                </a:solidFill>
              </a:rPr>
              <a:t>Sports Camps 2021</a:t>
            </a:r>
          </a:p>
        </p:txBody>
      </p:sp>
    </p:spTree>
    <p:extLst>
      <p:ext uri="{BB962C8B-B14F-4D97-AF65-F5344CB8AC3E}">
        <p14:creationId xmlns:p14="http://schemas.microsoft.com/office/powerpoint/2010/main" val="10814648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rts Camps blank w/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1365B28-8FB3-4F9A-882A-A0DFCCC3AA4E}"/>
              </a:ext>
            </a:extLst>
          </p:cNvPr>
          <p:cNvSpPr/>
          <p:nvPr userDrawn="1"/>
        </p:nvSpPr>
        <p:spPr>
          <a:xfrm>
            <a:off x="7416800" y="0"/>
            <a:ext cx="355600" cy="10058400"/>
          </a:xfrm>
          <a:prstGeom prst="rect">
            <a:avLst/>
          </a:prstGeom>
          <a:solidFill>
            <a:srgbClr val="5C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31892358-174E-4419-8CC2-D203EE8BBE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7938" y="440537"/>
            <a:ext cx="6625162" cy="22225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500" b="1">
                <a:solidFill>
                  <a:srgbClr val="5C2D9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buNone/>
              <a:defRPr sz="1400" b="1"/>
            </a:lvl2pPr>
            <a:lvl3pPr marL="0" indent="0">
              <a:lnSpc>
                <a:spcPct val="100000"/>
              </a:lnSpc>
              <a:spcBef>
                <a:spcPts val="300"/>
              </a:spcBef>
              <a:buNone/>
              <a:defRPr sz="1200"/>
            </a:lvl3pPr>
            <a:lvl4pPr marL="0" indent="0">
              <a:lnSpc>
                <a:spcPct val="100000"/>
              </a:lnSpc>
              <a:spcBef>
                <a:spcPts val="1200"/>
              </a:spcBef>
              <a:buNone/>
              <a:defRPr sz="1000"/>
            </a:lvl4pPr>
            <a:lvl5pPr marL="155448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21B2D24-A266-468E-9CE9-11D2583F9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8120" y="9505908"/>
            <a:ext cx="4443514" cy="4071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rgbClr val="00A1E4"/>
                </a:solidFill>
              </a:defRPr>
            </a:lvl1pPr>
          </a:lstStyle>
          <a:p>
            <a:pPr algn="r"/>
            <a:r>
              <a:rPr lang="en-US" sz="1050" b="1">
                <a:latin typeface="Arial Black" panose="020B0A04020102020204" pitchFamily="34" charset="0"/>
              </a:rPr>
              <a:t>Rediscover Summer Camp </a:t>
            </a:r>
            <a:r>
              <a:rPr lang="en-US" sz="900"/>
              <a:t>at Chesterbrook Academy West Chester</a:t>
            </a:r>
            <a:endParaRPr lang="en-US" sz="9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0756839-DD4C-4C9F-85D7-7D4B1BE2BD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0766" y="9556024"/>
            <a:ext cx="1841602" cy="3166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B6EA26DC-9945-46CC-A70D-21F656A72A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8A5049-B7BC-4E50-8F18-A19E0B600760}"/>
              </a:ext>
            </a:extLst>
          </p:cNvPr>
          <p:cNvSpPr txBox="1"/>
          <p:nvPr userDrawn="1"/>
        </p:nvSpPr>
        <p:spPr>
          <a:xfrm rot="5400000">
            <a:off x="4051299" y="4013657"/>
            <a:ext cx="7086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cap="all" dirty="0">
                <a:solidFill>
                  <a:schemeClr val="bg1">
                    <a:alpha val="60000"/>
                  </a:schemeClr>
                </a:solidFill>
              </a:rPr>
              <a:t>Sports Camps 2021</a:t>
            </a:r>
          </a:p>
        </p:txBody>
      </p:sp>
    </p:spTree>
    <p:extLst>
      <p:ext uri="{BB962C8B-B14F-4D97-AF65-F5344CB8AC3E}">
        <p14:creationId xmlns:p14="http://schemas.microsoft.com/office/powerpoint/2010/main" val="30370462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Blank with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C7237A0-D82B-4D69-8530-E0DBDF640284}"/>
              </a:ext>
            </a:extLst>
          </p:cNvPr>
          <p:cNvSpPr/>
          <p:nvPr userDrawn="1"/>
        </p:nvSpPr>
        <p:spPr>
          <a:xfrm>
            <a:off x="7429500" y="0"/>
            <a:ext cx="355599" cy="10058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A7D4707-7912-4AEA-92E2-2CDABCB9B44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7938" y="440537"/>
            <a:ext cx="6625162" cy="22225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000" b="1">
                <a:solidFill>
                  <a:srgbClr val="00A1E4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buNone/>
              <a:defRPr sz="1400" b="1"/>
            </a:lvl2pPr>
            <a:lvl3pPr marL="0" indent="0">
              <a:lnSpc>
                <a:spcPct val="100000"/>
              </a:lnSpc>
              <a:spcBef>
                <a:spcPts val="300"/>
              </a:spcBef>
              <a:buNone/>
              <a:defRPr sz="1200"/>
            </a:lvl3pPr>
            <a:lvl4pPr marL="0" indent="0">
              <a:lnSpc>
                <a:spcPct val="100000"/>
              </a:lnSpc>
              <a:spcBef>
                <a:spcPts val="1200"/>
              </a:spcBef>
              <a:buNone/>
              <a:defRPr sz="1000"/>
            </a:lvl4pPr>
            <a:lvl5pPr marL="155448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328982E-8DFE-4B79-9444-FB65514DDC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8120" y="9505908"/>
            <a:ext cx="4443514" cy="4071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rgbClr val="00A1E4"/>
                </a:solidFill>
              </a:defRPr>
            </a:lvl1pPr>
          </a:lstStyle>
          <a:p>
            <a:pPr algn="r"/>
            <a:r>
              <a:rPr lang="en-US" sz="1050" b="1">
                <a:latin typeface="Arial Black" panose="020B0A04020102020204" pitchFamily="34" charset="0"/>
              </a:rPr>
              <a:t>Rediscover Summer Camp </a:t>
            </a:r>
            <a:r>
              <a:rPr lang="en-US" sz="900"/>
              <a:t>at Chesterbrook Academy West Chester</a:t>
            </a:r>
            <a:endParaRPr lang="en-US" sz="900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02A00A4-CBDE-45CB-A7A9-CDBAD40657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0766" y="9556024"/>
            <a:ext cx="1841602" cy="3166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B6EA26DC-9945-46CC-A70D-21F656A72A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F36215-5A4E-4311-85F2-F876DB30D8A9}"/>
              </a:ext>
            </a:extLst>
          </p:cNvPr>
          <p:cNvSpPr txBox="1"/>
          <p:nvPr userDrawn="1"/>
        </p:nvSpPr>
        <p:spPr>
          <a:xfrm rot="5400000">
            <a:off x="4063999" y="4013657"/>
            <a:ext cx="7086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cap="all" dirty="0">
                <a:solidFill>
                  <a:schemeClr val="bg1">
                    <a:alpha val="60000"/>
                  </a:schemeClr>
                </a:solidFill>
              </a:rPr>
              <a:t>Summer Camp 2021</a:t>
            </a:r>
          </a:p>
        </p:txBody>
      </p:sp>
    </p:spTree>
    <p:extLst>
      <p:ext uri="{BB962C8B-B14F-4D97-AF65-F5344CB8AC3E}">
        <p14:creationId xmlns:p14="http://schemas.microsoft.com/office/powerpoint/2010/main" val="41186885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end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C7237A0-D82B-4D69-8530-E0DBDF640284}"/>
              </a:ext>
            </a:extLst>
          </p:cNvPr>
          <p:cNvSpPr/>
          <p:nvPr userDrawn="1"/>
        </p:nvSpPr>
        <p:spPr>
          <a:xfrm>
            <a:off x="7429500" y="0"/>
            <a:ext cx="355599" cy="10058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328982E-8DFE-4B79-9444-FB65514DDC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8120" y="9505908"/>
            <a:ext cx="4443514" cy="4071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rgbClr val="00A1E4"/>
                </a:solidFill>
              </a:defRPr>
            </a:lvl1pPr>
          </a:lstStyle>
          <a:p>
            <a:pPr algn="r"/>
            <a:r>
              <a:rPr lang="en-US" sz="1050" b="1">
                <a:latin typeface="Arial Black" panose="020B0A04020102020204" pitchFamily="34" charset="0"/>
              </a:rPr>
              <a:t>Rediscover Summer Camp </a:t>
            </a:r>
            <a:r>
              <a:rPr lang="en-US" sz="900"/>
              <a:t>at Chesterbrook Academy West Chester</a:t>
            </a:r>
            <a:endParaRPr lang="en-US" sz="900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02A00A4-CBDE-45CB-A7A9-CDBAD40657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0766" y="9556024"/>
            <a:ext cx="1841602" cy="3166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B6EA26DC-9945-46CC-A70D-21F656A72A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F36215-5A4E-4311-85F2-F876DB30D8A9}"/>
              </a:ext>
            </a:extLst>
          </p:cNvPr>
          <p:cNvSpPr txBox="1"/>
          <p:nvPr userDrawn="1"/>
        </p:nvSpPr>
        <p:spPr>
          <a:xfrm rot="5400000">
            <a:off x="4063999" y="4013657"/>
            <a:ext cx="7086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cap="all" dirty="0">
                <a:solidFill>
                  <a:schemeClr val="bg1">
                    <a:alpha val="60000"/>
                  </a:schemeClr>
                </a:solidFill>
              </a:rPr>
              <a:t>Preschool Summer Camp 2021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E765DC4-4EF1-4137-B77C-C7B3549854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4300" y="313537"/>
            <a:ext cx="5797334" cy="15152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4000" b="1">
                <a:solidFill>
                  <a:srgbClr val="00A1E4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200"/>
              </a:spcBef>
              <a:buNone/>
              <a:tabLst>
                <a:tab pos="6400800" algn="r"/>
              </a:tabLst>
              <a:defRPr sz="2200" b="1">
                <a:solidFill>
                  <a:srgbClr val="E07D81"/>
                </a:solidFill>
              </a:defRPr>
            </a:lvl2pPr>
            <a:lvl3pPr marL="0" indent="0">
              <a:lnSpc>
                <a:spcPct val="100000"/>
              </a:lnSpc>
              <a:spcBef>
                <a:spcPts val="300"/>
              </a:spcBef>
              <a:buNone/>
              <a:defRPr sz="1700" b="1"/>
            </a:lvl3pPr>
            <a:lvl4pPr marL="0" indent="0">
              <a:lnSpc>
                <a:spcPct val="100000"/>
              </a:lnSpc>
              <a:spcBef>
                <a:spcPts val="1200"/>
              </a:spcBef>
              <a:buNone/>
              <a:defRPr sz="1000"/>
            </a:lvl4pPr>
            <a:lvl5pPr marL="1554480" indent="0">
              <a:buNone/>
              <a:defRPr/>
            </a:lvl5pPr>
          </a:lstStyle>
          <a:p>
            <a:pPr lvl="0"/>
            <a:r>
              <a:rPr lang="en-US" dirty="0"/>
              <a:t>Month</a:t>
            </a:r>
          </a:p>
          <a:p>
            <a:pPr lvl="1"/>
            <a:r>
              <a:rPr lang="en-US" dirty="0"/>
              <a:t>Camp Name</a:t>
            </a:r>
          </a:p>
          <a:p>
            <a:pPr lvl="2"/>
            <a:r>
              <a:rPr lang="en-US" dirty="0"/>
              <a:t>School Name</a:t>
            </a:r>
          </a:p>
        </p:txBody>
      </p:sp>
    </p:spTree>
    <p:extLst>
      <p:ext uri="{BB962C8B-B14F-4D97-AF65-F5344CB8AC3E}">
        <p14:creationId xmlns:p14="http://schemas.microsoft.com/office/powerpoint/2010/main" val="746651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645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amp Descriptions Day-Specialty-Academ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B62F88D-6393-4F3A-9D20-5F5784F21690}"/>
              </a:ext>
            </a:extLst>
          </p:cNvPr>
          <p:cNvSpPr/>
          <p:nvPr userDrawn="1"/>
        </p:nvSpPr>
        <p:spPr>
          <a:xfrm>
            <a:off x="588227" y="2081142"/>
            <a:ext cx="282518" cy="2910948"/>
          </a:xfrm>
          <a:prstGeom prst="rect">
            <a:avLst/>
          </a:prstGeom>
          <a:solidFill>
            <a:srgbClr val="F37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CAE28451-BBB4-4A32-9F74-FAFFA93805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62013" y="2079580"/>
            <a:ext cx="6214535" cy="291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6E0A9F6-F6B5-4837-8360-1CE004C1CF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0874" y="5063386"/>
            <a:ext cx="6455674" cy="93383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>
                <a:solidFill>
                  <a:srgbClr val="F1815B"/>
                </a:solidFill>
              </a:defRPr>
            </a:lvl1pPr>
            <a:lvl2pPr marL="0" indent="0">
              <a:buFontTx/>
              <a:buNone/>
              <a:defRPr sz="1000"/>
            </a:lvl2pPr>
            <a:lvl3pPr marL="228600" indent="-130175">
              <a:defRPr sz="1000"/>
            </a:lvl3pPr>
          </a:lstStyle>
          <a:p>
            <a:pPr lvl="0"/>
            <a:r>
              <a:rPr lang="en-US" dirty="0"/>
              <a:t>Heading 1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Bulleted Text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5FDCCDD-7492-4EA1-83B7-BDD59BC4EE3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8227" y="8081816"/>
            <a:ext cx="3170973" cy="1225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>
                <a:solidFill>
                  <a:srgbClr val="FFCB05"/>
                </a:solidFill>
              </a:defRPr>
            </a:lvl1pPr>
            <a:lvl2pPr marL="0" indent="0">
              <a:buFontTx/>
              <a:buNone/>
              <a:defRPr sz="1000"/>
            </a:lvl2pPr>
            <a:lvl3pPr marL="228600" indent="-130175">
              <a:defRPr sz="1000"/>
            </a:lvl3pPr>
          </a:lstStyle>
          <a:p>
            <a:pPr lvl="0"/>
            <a:r>
              <a:rPr lang="en-US" dirty="0"/>
              <a:t>Heading 1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Bulleted Text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3B1400A-9981-412C-997D-DAA7B49512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05574" y="8081816"/>
            <a:ext cx="3193726" cy="1225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>
                <a:solidFill>
                  <a:srgbClr val="AEC340"/>
                </a:solidFill>
              </a:defRPr>
            </a:lvl1pPr>
            <a:lvl2pPr marL="0" marR="0" indent="0" algn="l" defTabSz="777240" rtl="0" eaLnBrk="1" fontAlgn="auto" latinLnBrk="0" hangingPunct="1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lvl2pPr>
            <a:lvl3pPr marL="228600" indent="-130175">
              <a:defRPr sz="1000"/>
            </a:lvl3pPr>
          </a:lstStyle>
          <a:p>
            <a:pPr lvl="0"/>
            <a:r>
              <a:rPr lang="en-US" dirty="0"/>
              <a:t>Heading 1</a:t>
            </a:r>
          </a:p>
          <a:p>
            <a:pPr marL="0" marR="0" lvl="1" indent="0" algn="l" defTabSz="777240" rtl="0" eaLnBrk="1" fontAlgn="auto" latinLnBrk="0" hangingPunct="1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Body Copy</a:t>
            </a:r>
          </a:p>
          <a:p>
            <a:pPr lvl="2"/>
            <a:r>
              <a:rPr lang="en-US" dirty="0"/>
              <a:t>Bulleted Text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B6627A6-7E2B-4F11-8380-E6061716C345}"/>
              </a:ext>
            </a:extLst>
          </p:cNvPr>
          <p:cNvSpPr/>
          <p:nvPr userDrawn="1"/>
        </p:nvSpPr>
        <p:spPr>
          <a:xfrm>
            <a:off x="3905574" y="6283617"/>
            <a:ext cx="282519" cy="1692372"/>
          </a:xfrm>
          <a:prstGeom prst="rect">
            <a:avLst/>
          </a:prstGeom>
          <a:solidFill>
            <a:srgbClr val="AEC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849F13-2446-4C0A-A0CF-B0E9FFB99AFA}"/>
              </a:ext>
            </a:extLst>
          </p:cNvPr>
          <p:cNvSpPr/>
          <p:nvPr userDrawn="1"/>
        </p:nvSpPr>
        <p:spPr>
          <a:xfrm>
            <a:off x="588226" y="6283983"/>
            <a:ext cx="282519" cy="1692738"/>
          </a:xfrm>
          <a:prstGeom prst="rect">
            <a:avLst/>
          </a:prstGeom>
          <a:solidFill>
            <a:srgbClr val="FFC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Picture Placeholder 20">
            <a:extLst>
              <a:ext uri="{FF2B5EF4-FFF2-40B4-BE49-F238E27FC236}">
                <a16:creationId xmlns:a16="http://schemas.microsoft.com/office/drawing/2014/main" id="{457ED3F8-1BD2-4371-B6BB-B429250376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2013" y="6284715"/>
            <a:ext cx="2897187" cy="16923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20">
            <a:extLst>
              <a:ext uri="{FF2B5EF4-FFF2-40B4-BE49-F238E27FC236}">
                <a16:creationId xmlns:a16="http://schemas.microsoft.com/office/drawing/2014/main" id="{2809D76F-21B4-4424-B24A-2F974D9A94A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79361" y="6284349"/>
            <a:ext cx="2897187" cy="16923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DEFA4B3E-4651-4E6F-94EC-03CAF27346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8963" y="635000"/>
            <a:ext cx="6599237" cy="12255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3000" b="1">
                <a:solidFill>
                  <a:srgbClr val="00A1E4"/>
                </a:solidFill>
              </a:defRPr>
            </a:lvl1pPr>
            <a:lvl2pPr marL="0" indent="0">
              <a:lnSpc>
                <a:spcPct val="100000"/>
              </a:lnSpc>
              <a:buFontTx/>
              <a:buNone/>
              <a:defRPr sz="1000"/>
            </a:lvl2pPr>
            <a:lvl3pPr marL="228600" indent="-130175">
              <a:lnSpc>
                <a:spcPct val="100000"/>
              </a:lnSpc>
              <a:defRPr sz="1000"/>
            </a:lvl3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Text</a:t>
            </a:r>
          </a:p>
          <a:p>
            <a:pPr lvl="2"/>
            <a:r>
              <a:rPr lang="en-US" dirty="0"/>
              <a:t>Bulleted Text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43D0E30-F07B-4DAF-8765-86BACA22522F}"/>
              </a:ext>
            </a:extLst>
          </p:cNvPr>
          <p:cNvSpPr/>
          <p:nvPr userDrawn="1"/>
        </p:nvSpPr>
        <p:spPr>
          <a:xfrm>
            <a:off x="7429500" y="0"/>
            <a:ext cx="355599" cy="10058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7151496A-85E3-4244-B2D2-ACD714D1DF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8120" y="9505908"/>
            <a:ext cx="4443514" cy="4071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rgbClr val="00A1E4"/>
                </a:solidFill>
              </a:defRPr>
            </a:lvl1pPr>
          </a:lstStyle>
          <a:p>
            <a:pPr algn="r"/>
            <a:r>
              <a:rPr lang="en-US" sz="1050" b="1">
                <a:latin typeface="Arial Black" panose="020B0A04020102020204" pitchFamily="34" charset="0"/>
              </a:rPr>
              <a:t>Rediscover Summer Camp </a:t>
            </a:r>
            <a:r>
              <a:rPr lang="en-US" sz="900"/>
              <a:t>at Chesterbrook Academy West Chester</a:t>
            </a:r>
            <a:endParaRPr lang="en-US" sz="900" dirty="0"/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C9C1C66B-420F-432A-A9D5-57A7888547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0766" y="9556024"/>
            <a:ext cx="1841602" cy="3166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B6EA26DC-9945-46CC-A70D-21F656A72A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5727F2-2968-4846-A4B3-0B763E9BE471}"/>
              </a:ext>
            </a:extLst>
          </p:cNvPr>
          <p:cNvSpPr txBox="1"/>
          <p:nvPr userDrawn="1"/>
        </p:nvSpPr>
        <p:spPr>
          <a:xfrm rot="5400000">
            <a:off x="4063999" y="4013657"/>
            <a:ext cx="7086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cap="all" dirty="0">
                <a:solidFill>
                  <a:schemeClr val="bg1">
                    <a:alpha val="60000"/>
                  </a:schemeClr>
                </a:solidFill>
              </a:rPr>
              <a:t>Summer Camp 2021</a:t>
            </a:r>
          </a:p>
        </p:txBody>
      </p:sp>
    </p:spTree>
    <p:extLst>
      <p:ext uri="{BB962C8B-B14F-4D97-AF65-F5344CB8AC3E}">
        <p14:creationId xmlns:p14="http://schemas.microsoft.com/office/powerpoint/2010/main" val="40091443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56445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  <a:prstGeom prst="rect">
            <a:avLst/>
          </a:prstGeo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4807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2742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936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amp Descriptions Academic-Specialty-D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B62F88D-6393-4F3A-9D20-5F5784F21690}"/>
              </a:ext>
            </a:extLst>
          </p:cNvPr>
          <p:cNvSpPr/>
          <p:nvPr userDrawn="1"/>
        </p:nvSpPr>
        <p:spPr>
          <a:xfrm>
            <a:off x="588227" y="2081142"/>
            <a:ext cx="282518" cy="2910948"/>
          </a:xfrm>
          <a:prstGeom prst="rect">
            <a:avLst/>
          </a:prstGeom>
          <a:solidFill>
            <a:srgbClr val="AEC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CAE28451-BBB4-4A32-9F74-FAFFA93805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62013" y="2079580"/>
            <a:ext cx="6214535" cy="291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6E0A9F6-F6B5-4837-8360-1CE004C1CF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0874" y="5063386"/>
            <a:ext cx="6455674" cy="93383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>
                <a:solidFill>
                  <a:srgbClr val="AEC340"/>
                </a:solidFill>
              </a:defRPr>
            </a:lvl1pPr>
            <a:lvl2pPr marL="0" marR="0" indent="0" algn="l" defTabSz="777240" rtl="0" eaLnBrk="1" fontAlgn="auto" latinLnBrk="0" hangingPunct="1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lvl2pPr>
            <a:lvl3pPr marL="228600" indent="-130175">
              <a:defRPr sz="1000"/>
            </a:lvl3pPr>
          </a:lstStyle>
          <a:p>
            <a:pPr lvl="0"/>
            <a:r>
              <a:rPr lang="en-US" dirty="0"/>
              <a:t>Heading 1</a:t>
            </a:r>
          </a:p>
          <a:p>
            <a:pPr marL="0" marR="0" lvl="1" indent="0" algn="l" defTabSz="777240" rtl="0" eaLnBrk="1" fontAlgn="auto" latinLnBrk="0" hangingPunct="1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Body Copy</a:t>
            </a:r>
          </a:p>
          <a:p>
            <a:pPr lvl="2"/>
            <a:r>
              <a:rPr lang="en-US" dirty="0"/>
              <a:t>Bulleted Text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5FDCCDD-7492-4EA1-83B7-BDD59BC4EE3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8227" y="8081816"/>
            <a:ext cx="3170973" cy="1225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>
                <a:solidFill>
                  <a:srgbClr val="FFCB05"/>
                </a:solidFill>
              </a:defRPr>
            </a:lvl1pPr>
            <a:lvl2pPr marL="0" indent="0">
              <a:buFontTx/>
              <a:buNone/>
              <a:defRPr sz="1000"/>
            </a:lvl2pPr>
            <a:lvl3pPr marL="228600" indent="-130175">
              <a:defRPr sz="1000"/>
            </a:lvl3pPr>
          </a:lstStyle>
          <a:p>
            <a:pPr lvl="0"/>
            <a:r>
              <a:rPr lang="en-US" dirty="0"/>
              <a:t>Heading 1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Bulleted Text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3B1400A-9981-412C-997D-DAA7B49512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05574" y="8081816"/>
            <a:ext cx="3193726" cy="1225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>
                <a:solidFill>
                  <a:srgbClr val="F37043"/>
                </a:solidFill>
              </a:defRPr>
            </a:lvl1pPr>
            <a:lvl2pPr marL="0" indent="0">
              <a:buFontTx/>
              <a:buNone/>
              <a:defRPr sz="1000"/>
            </a:lvl2pPr>
            <a:lvl3pPr marL="228600" indent="-130175">
              <a:defRPr sz="1000"/>
            </a:lvl3pPr>
          </a:lstStyle>
          <a:p>
            <a:pPr lvl="0"/>
            <a:r>
              <a:rPr lang="en-US" dirty="0"/>
              <a:t>Heading 1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Bulleted Text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B6627A6-7E2B-4F11-8380-E6061716C345}"/>
              </a:ext>
            </a:extLst>
          </p:cNvPr>
          <p:cNvSpPr/>
          <p:nvPr userDrawn="1"/>
        </p:nvSpPr>
        <p:spPr>
          <a:xfrm>
            <a:off x="3905574" y="6283617"/>
            <a:ext cx="282519" cy="1692372"/>
          </a:xfrm>
          <a:prstGeom prst="rect">
            <a:avLst/>
          </a:prstGeom>
          <a:solidFill>
            <a:srgbClr val="F37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849F13-2446-4C0A-A0CF-B0E9FFB99AFA}"/>
              </a:ext>
            </a:extLst>
          </p:cNvPr>
          <p:cNvSpPr/>
          <p:nvPr userDrawn="1"/>
        </p:nvSpPr>
        <p:spPr>
          <a:xfrm>
            <a:off x="588226" y="6283983"/>
            <a:ext cx="282519" cy="1692738"/>
          </a:xfrm>
          <a:prstGeom prst="rect">
            <a:avLst/>
          </a:prstGeom>
          <a:solidFill>
            <a:srgbClr val="FFC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Picture Placeholder 20">
            <a:extLst>
              <a:ext uri="{FF2B5EF4-FFF2-40B4-BE49-F238E27FC236}">
                <a16:creationId xmlns:a16="http://schemas.microsoft.com/office/drawing/2014/main" id="{457ED3F8-1BD2-4371-B6BB-B429250376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2013" y="6284715"/>
            <a:ext cx="2897187" cy="16923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20">
            <a:extLst>
              <a:ext uri="{FF2B5EF4-FFF2-40B4-BE49-F238E27FC236}">
                <a16:creationId xmlns:a16="http://schemas.microsoft.com/office/drawing/2014/main" id="{2809D76F-21B4-4424-B24A-2F974D9A94A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79361" y="6284349"/>
            <a:ext cx="2897187" cy="16923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DEFA4B3E-4651-4E6F-94EC-03CAF27346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8963" y="635000"/>
            <a:ext cx="6599237" cy="12255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3000" b="1">
                <a:solidFill>
                  <a:srgbClr val="00A1E4"/>
                </a:solidFill>
              </a:defRPr>
            </a:lvl1pPr>
            <a:lvl2pPr marL="0" indent="0">
              <a:lnSpc>
                <a:spcPct val="100000"/>
              </a:lnSpc>
              <a:buFontTx/>
              <a:buNone/>
              <a:defRPr sz="1000"/>
            </a:lvl2pPr>
            <a:lvl3pPr marL="228600" indent="-130175">
              <a:lnSpc>
                <a:spcPct val="100000"/>
              </a:lnSpc>
              <a:defRPr sz="1000"/>
            </a:lvl3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Text</a:t>
            </a:r>
          </a:p>
          <a:p>
            <a:pPr lvl="2"/>
            <a:r>
              <a:rPr lang="en-US" dirty="0"/>
              <a:t>Bulleted Text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43D0E30-F07B-4DAF-8765-86BACA22522F}"/>
              </a:ext>
            </a:extLst>
          </p:cNvPr>
          <p:cNvSpPr/>
          <p:nvPr userDrawn="1"/>
        </p:nvSpPr>
        <p:spPr>
          <a:xfrm>
            <a:off x="7429500" y="0"/>
            <a:ext cx="355599" cy="10058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7151496A-85E3-4244-B2D2-ACD714D1DF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8120" y="9505908"/>
            <a:ext cx="4443514" cy="4071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rgbClr val="00A1E4"/>
                </a:solidFill>
              </a:defRPr>
            </a:lvl1pPr>
          </a:lstStyle>
          <a:p>
            <a:pPr algn="r"/>
            <a:r>
              <a:rPr lang="en-US" sz="1050" b="1">
                <a:latin typeface="Arial Black" panose="020B0A04020102020204" pitchFamily="34" charset="0"/>
              </a:rPr>
              <a:t>Rediscover Summer Camp </a:t>
            </a:r>
            <a:r>
              <a:rPr lang="en-US" sz="900"/>
              <a:t>at Chesterbrook Academy West Chester</a:t>
            </a:r>
            <a:endParaRPr lang="en-US" sz="900" dirty="0"/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C9C1C66B-420F-432A-A9D5-57A7888547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0766" y="9556024"/>
            <a:ext cx="1841602" cy="3166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B6EA26DC-9945-46CC-A70D-21F656A72A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5727F2-2968-4846-A4B3-0B763E9BE471}"/>
              </a:ext>
            </a:extLst>
          </p:cNvPr>
          <p:cNvSpPr txBox="1"/>
          <p:nvPr userDrawn="1"/>
        </p:nvSpPr>
        <p:spPr>
          <a:xfrm rot="5400000">
            <a:off x="4063999" y="4013657"/>
            <a:ext cx="7086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cap="all" dirty="0">
                <a:solidFill>
                  <a:schemeClr val="bg1">
                    <a:alpha val="60000"/>
                  </a:schemeClr>
                </a:solidFill>
              </a:rPr>
              <a:t>Summer Camp 2021</a:t>
            </a:r>
          </a:p>
        </p:txBody>
      </p:sp>
    </p:spTree>
    <p:extLst>
      <p:ext uri="{BB962C8B-B14F-4D97-AF65-F5344CB8AC3E}">
        <p14:creationId xmlns:p14="http://schemas.microsoft.com/office/powerpoint/2010/main" val="1434031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y Camp School Age 1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2E4E360-1292-4778-A1D7-6BCA58FE1DF3}"/>
              </a:ext>
            </a:extLst>
          </p:cNvPr>
          <p:cNvSpPr/>
          <p:nvPr userDrawn="1"/>
        </p:nvSpPr>
        <p:spPr>
          <a:xfrm>
            <a:off x="7416800" y="0"/>
            <a:ext cx="355600" cy="10058400"/>
          </a:xfrm>
          <a:prstGeom prst="rect">
            <a:avLst/>
          </a:prstGeom>
          <a:solidFill>
            <a:srgbClr val="F37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BB3167-9728-46FC-944F-DB9151AFAF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341" y="220599"/>
            <a:ext cx="6858820" cy="24718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30F414-6BC0-4DC0-85B7-3CFD8FE5A2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7938" y="2902304"/>
            <a:ext cx="6625162" cy="22225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500" b="1">
                <a:solidFill>
                  <a:srgbClr val="F37043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buNone/>
              <a:defRPr sz="2000" b="1"/>
            </a:lvl2pPr>
            <a:lvl3pPr marL="0" indent="0">
              <a:lnSpc>
                <a:spcPct val="100000"/>
              </a:lnSpc>
              <a:spcBef>
                <a:spcPts val="300"/>
              </a:spcBef>
              <a:buNone/>
              <a:defRPr sz="1600"/>
            </a:lvl3pPr>
            <a:lvl4pPr marL="0" indent="0">
              <a:lnSpc>
                <a:spcPct val="100000"/>
              </a:lnSpc>
              <a:spcBef>
                <a:spcPts val="1200"/>
              </a:spcBef>
              <a:buNone/>
              <a:defRPr sz="1000"/>
            </a:lvl4pPr>
            <a:lvl5pPr marL="1554480" indent="0">
              <a:buNone/>
              <a:defRPr/>
            </a:lvl5pPr>
          </a:lstStyle>
          <a:p>
            <a:pPr lvl="0"/>
            <a:r>
              <a:rPr lang="en-US" dirty="0"/>
              <a:t>Heading 1</a:t>
            </a:r>
          </a:p>
          <a:p>
            <a:pPr lvl="1"/>
            <a:r>
              <a:rPr lang="en-US" dirty="0"/>
              <a:t>Subhead</a:t>
            </a:r>
          </a:p>
          <a:p>
            <a:pPr lvl="2"/>
            <a:r>
              <a:rPr lang="en-US" dirty="0"/>
              <a:t>Ages</a:t>
            </a:r>
          </a:p>
          <a:p>
            <a:pPr lvl="3"/>
            <a:r>
              <a:rPr lang="en-US" dirty="0"/>
              <a:t>Body Copy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B7536EA-EB2C-431C-A97B-208BACA326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8120" y="9505908"/>
            <a:ext cx="4443514" cy="4071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rgbClr val="00A1E4"/>
                </a:solidFill>
              </a:defRPr>
            </a:lvl1pPr>
          </a:lstStyle>
          <a:p>
            <a:pPr algn="r"/>
            <a:r>
              <a:rPr lang="en-US" sz="1050" b="1">
                <a:latin typeface="Arial Black" panose="020B0A04020102020204" pitchFamily="34" charset="0"/>
              </a:rPr>
              <a:t>Rediscover Summer Camp </a:t>
            </a:r>
            <a:r>
              <a:rPr lang="en-US" sz="900"/>
              <a:t>at Chesterbrook Academy West Chester</a:t>
            </a:r>
            <a:endParaRPr lang="en-US" sz="900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E84A80C3-38BC-45B8-B1E1-5AE9FF791F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0766" y="9556024"/>
            <a:ext cx="1841602" cy="3166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B6EA26DC-9945-46CC-A70D-21F656A72A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FCC1C6-DAE7-4E18-993E-9FD5148E9AE0}"/>
              </a:ext>
            </a:extLst>
          </p:cNvPr>
          <p:cNvSpPr txBox="1"/>
          <p:nvPr userDrawn="1"/>
        </p:nvSpPr>
        <p:spPr>
          <a:xfrm rot="5400000">
            <a:off x="4051299" y="4013657"/>
            <a:ext cx="7086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cap="all" dirty="0">
                <a:solidFill>
                  <a:schemeClr val="bg1">
                    <a:alpha val="60000"/>
                  </a:schemeClr>
                </a:solidFill>
              </a:rPr>
              <a:t>Day Camp 2021</a:t>
            </a:r>
          </a:p>
        </p:txBody>
      </p:sp>
    </p:spTree>
    <p:extLst>
      <p:ext uri="{BB962C8B-B14F-4D97-AF65-F5344CB8AC3E}">
        <p14:creationId xmlns:p14="http://schemas.microsoft.com/office/powerpoint/2010/main" val="4174974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y Camp 1st Page no charac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2E4E360-1292-4778-A1D7-6BCA58FE1DF3}"/>
              </a:ext>
            </a:extLst>
          </p:cNvPr>
          <p:cNvSpPr/>
          <p:nvPr userDrawn="1"/>
        </p:nvSpPr>
        <p:spPr>
          <a:xfrm>
            <a:off x="7416800" y="0"/>
            <a:ext cx="355600" cy="10058400"/>
          </a:xfrm>
          <a:prstGeom prst="rect">
            <a:avLst/>
          </a:prstGeom>
          <a:solidFill>
            <a:srgbClr val="F37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B7536EA-EB2C-431C-A97B-208BACA326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8120" y="9505908"/>
            <a:ext cx="4443514" cy="4071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rgbClr val="00A1E4"/>
                </a:solidFill>
              </a:defRPr>
            </a:lvl1pPr>
          </a:lstStyle>
          <a:p>
            <a:pPr algn="r"/>
            <a:r>
              <a:rPr lang="en-US" sz="1050" b="1">
                <a:latin typeface="Arial Black" panose="020B0A04020102020204" pitchFamily="34" charset="0"/>
              </a:rPr>
              <a:t>Rediscover Summer Camp </a:t>
            </a:r>
            <a:r>
              <a:rPr lang="en-US" sz="900"/>
              <a:t>at Chesterbrook Academy West Chester</a:t>
            </a:r>
            <a:endParaRPr lang="en-US" sz="900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E84A80C3-38BC-45B8-B1E1-5AE9FF791F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0766" y="9556024"/>
            <a:ext cx="1841602" cy="3166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B6EA26DC-9945-46CC-A70D-21F656A72A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FCC1C6-DAE7-4E18-993E-9FD5148E9AE0}"/>
              </a:ext>
            </a:extLst>
          </p:cNvPr>
          <p:cNvSpPr txBox="1"/>
          <p:nvPr userDrawn="1"/>
        </p:nvSpPr>
        <p:spPr>
          <a:xfrm rot="5400000">
            <a:off x="4051299" y="4013657"/>
            <a:ext cx="7086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cap="all" dirty="0">
                <a:solidFill>
                  <a:schemeClr val="bg1">
                    <a:alpha val="60000"/>
                  </a:schemeClr>
                </a:solidFill>
              </a:rPr>
              <a:t>Day Camp 2021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07A00FB-CF2E-4A88-BEBD-97B034D00E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9900" y="2902304"/>
            <a:ext cx="6553200" cy="22225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500" b="1">
                <a:solidFill>
                  <a:srgbClr val="F37043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buNone/>
              <a:defRPr sz="2000" b="1"/>
            </a:lvl2pPr>
            <a:lvl3pPr marL="0" indent="0">
              <a:lnSpc>
                <a:spcPct val="100000"/>
              </a:lnSpc>
              <a:spcBef>
                <a:spcPts val="300"/>
              </a:spcBef>
              <a:buNone/>
              <a:defRPr sz="1600"/>
            </a:lvl3pPr>
            <a:lvl4pPr marL="0" indent="0">
              <a:lnSpc>
                <a:spcPct val="100000"/>
              </a:lnSpc>
              <a:spcBef>
                <a:spcPts val="1200"/>
              </a:spcBef>
              <a:buNone/>
              <a:defRPr sz="1000"/>
            </a:lvl4pPr>
            <a:lvl5pPr marL="1554480" indent="0">
              <a:buNone/>
              <a:defRPr/>
            </a:lvl5pPr>
          </a:lstStyle>
          <a:p>
            <a:pPr lvl="1"/>
            <a:r>
              <a:rPr lang="en-US" dirty="0"/>
              <a:t>Subhead</a:t>
            </a:r>
          </a:p>
          <a:p>
            <a:pPr lvl="2"/>
            <a:r>
              <a:rPr lang="en-US" dirty="0"/>
              <a:t>Ages</a:t>
            </a:r>
          </a:p>
          <a:p>
            <a:pPr lvl="3"/>
            <a:r>
              <a:rPr lang="en-US" dirty="0"/>
              <a:t>Body Copy</a:t>
            </a:r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B8E31EC9-197C-48B3-A704-41FD05F75C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70100" y="439157"/>
            <a:ext cx="4953000" cy="20500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828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y Camps page 2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2E4E360-1292-4778-A1D7-6BCA58FE1DF3}"/>
              </a:ext>
            </a:extLst>
          </p:cNvPr>
          <p:cNvSpPr/>
          <p:nvPr userDrawn="1"/>
        </p:nvSpPr>
        <p:spPr>
          <a:xfrm>
            <a:off x="7416800" y="0"/>
            <a:ext cx="355600" cy="10058400"/>
          </a:xfrm>
          <a:prstGeom prst="rect">
            <a:avLst/>
          </a:prstGeom>
          <a:solidFill>
            <a:srgbClr val="F37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E3FA7452-8EAD-465B-B78B-1A0273670B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7938" y="492926"/>
            <a:ext cx="6625162" cy="109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37043"/>
                </a:solidFill>
                <a:latin typeface="+mj-lt"/>
              </a:defRPr>
            </a:lvl1pPr>
            <a:lvl2pPr marL="0" indent="0">
              <a:spcBef>
                <a:spcPts val="300"/>
              </a:spcBef>
              <a:buNone/>
              <a:defRPr sz="1400" b="1"/>
            </a:lvl2pPr>
            <a:lvl3pPr marL="0" indent="0">
              <a:spcBef>
                <a:spcPts val="300"/>
              </a:spcBef>
              <a:buNone/>
              <a:defRPr sz="1200"/>
            </a:lvl3pPr>
            <a:lvl4pPr marL="0" indent="0">
              <a:spcBef>
                <a:spcPts val="1200"/>
              </a:spcBef>
              <a:buNone/>
              <a:defRPr sz="1100"/>
            </a:lvl4pPr>
            <a:lvl5pPr marL="155448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Subhead</a:t>
            </a:r>
          </a:p>
          <a:p>
            <a:pPr lvl="2"/>
            <a:r>
              <a:rPr lang="en-US" dirty="0"/>
              <a:t>Ages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EC9C91-F627-4312-8E46-D99B9E2DFB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5450" y="1847212"/>
            <a:ext cx="3460750" cy="620458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800"/>
              </a:spcBef>
              <a:buNone/>
              <a:defRPr sz="1800">
                <a:solidFill>
                  <a:srgbClr val="F37043"/>
                </a:solidFill>
              </a:defRPr>
            </a:lvl1pPr>
            <a:lvl2pPr marL="0" indent="0">
              <a:spcBef>
                <a:spcPts val="900"/>
              </a:spcBef>
              <a:buNone/>
              <a:defRPr sz="1200" b="1"/>
            </a:lvl2pPr>
            <a:lvl3pPr marL="292100" indent="-114300">
              <a:spcBef>
                <a:spcPts val="750"/>
              </a:spcBef>
              <a:defRPr sz="1200"/>
            </a:lvl3pPr>
          </a:lstStyle>
          <a:p>
            <a:pPr lvl="0"/>
            <a:r>
              <a:rPr lang="en-US" dirty="0"/>
              <a:t>Heading 1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Bulleted Text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86360A5-220D-413E-97DE-3DD3750FC3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8120" y="9505908"/>
            <a:ext cx="4443514" cy="4071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rgbClr val="00A1E4"/>
                </a:solidFill>
              </a:defRPr>
            </a:lvl1pPr>
          </a:lstStyle>
          <a:p>
            <a:pPr algn="r"/>
            <a:r>
              <a:rPr lang="en-US" sz="1050" b="1">
                <a:latin typeface="Arial Black" panose="020B0A04020102020204" pitchFamily="34" charset="0"/>
              </a:rPr>
              <a:t>Rediscover Summer Camp </a:t>
            </a:r>
            <a:r>
              <a:rPr lang="en-US" sz="900"/>
              <a:t>at Chesterbrook Academy West Chester</a:t>
            </a:r>
            <a:endParaRPr lang="en-US" sz="90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BB8385C-49D6-4FF7-9796-731E2FBE31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0766" y="9556024"/>
            <a:ext cx="1841602" cy="3166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B6EA26DC-9945-46CC-A70D-21F656A72A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7B0AE0-14C1-41A3-B8AA-A759DBB4E8E0}"/>
              </a:ext>
            </a:extLst>
          </p:cNvPr>
          <p:cNvSpPr txBox="1"/>
          <p:nvPr userDrawn="1"/>
        </p:nvSpPr>
        <p:spPr>
          <a:xfrm rot="5400000">
            <a:off x="4051299" y="4013657"/>
            <a:ext cx="7086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cap="all" dirty="0">
                <a:solidFill>
                  <a:schemeClr val="bg1">
                    <a:alpha val="60000"/>
                  </a:schemeClr>
                </a:solidFill>
              </a:rPr>
              <a:t>Day Camp 2021</a:t>
            </a:r>
          </a:p>
        </p:txBody>
      </p:sp>
    </p:spTree>
    <p:extLst>
      <p:ext uri="{BB962C8B-B14F-4D97-AF65-F5344CB8AC3E}">
        <p14:creationId xmlns:p14="http://schemas.microsoft.com/office/powerpoint/2010/main" val="3420479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y Camp Preschool 1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2E4E360-1292-4778-A1D7-6BCA58FE1DF3}"/>
              </a:ext>
            </a:extLst>
          </p:cNvPr>
          <p:cNvSpPr/>
          <p:nvPr userDrawn="1"/>
        </p:nvSpPr>
        <p:spPr>
          <a:xfrm>
            <a:off x="7416800" y="0"/>
            <a:ext cx="355600" cy="10058400"/>
          </a:xfrm>
          <a:prstGeom prst="rect">
            <a:avLst/>
          </a:prstGeom>
          <a:solidFill>
            <a:srgbClr val="F37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993AAE8A-838A-4FBB-9D39-E9A574EF8F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0849" y="543562"/>
            <a:ext cx="3646271" cy="31394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800"/>
              </a:lnSpc>
              <a:buNone/>
              <a:defRPr sz="3500" b="1">
                <a:solidFill>
                  <a:srgbClr val="F37043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buNone/>
              <a:defRPr sz="1600" b="1"/>
            </a:lvl2pPr>
            <a:lvl3pPr marL="0" indent="0">
              <a:lnSpc>
                <a:spcPct val="100000"/>
              </a:lnSpc>
              <a:spcBef>
                <a:spcPts val="300"/>
              </a:spcBef>
              <a:buNone/>
              <a:defRPr sz="1400"/>
            </a:lvl3pPr>
            <a:lvl4pPr marL="0" indent="0">
              <a:lnSpc>
                <a:spcPct val="100000"/>
              </a:lnSpc>
              <a:spcBef>
                <a:spcPts val="1200"/>
              </a:spcBef>
              <a:buNone/>
              <a:defRPr sz="1000"/>
            </a:lvl4pPr>
            <a:lvl5pPr marL="155448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Subhead</a:t>
            </a:r>
          </a:p>
          <a:p>
            <a:pPr lvl="2"/>
            <a:r>
              <a:rPr lang="en-US" dirty="0"/>
              <a:t>Ages</a:t>
            </a:r>
          </a:p>
          <a:p>
            <a:pPr lvl="3"/>
            <a:r>
              <a:rPr lang="en-US" dirty="0"/>
              <a:t>Body Copy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92284F1-7329-45A7-84ED-EEE4736249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8120" y="9505908"/>
            <a:ext cx="4443514" cy="4071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rgbClr val="00A1E4"/>
                </a:solidFill>
              </a:defRPr>
            </a:lvl1pPr>
          </a:lstStyle>
          <a:p>
            <a:pPr algn="r"/>
            <a:r>
              <a:rPr lang="en-US" sz="1050" b="1">
                <a:latin typeface="Arial Black" panose="020B0A04020102020204" pitchFamily="34" charset="0"/>
              </a:rPr>
              <a:t>Rediscover Summer Camp </a:t>
            </a:r>
            <a:r>
              <a:rPr lang="en-US" sz="900"/>
              <a:t>at Chesterbrook Academy West Chester</a:t>
            </a:r>
            <a:endParaRPr lang="en-US" sz="900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BB95F55-C791-4E09-9843-8D11AA6BD7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0766" y="9556024"/>
            <a:ext cx="1841602" cy="3166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B6EA26DC-9945-46CC-A70D-21F656A72A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64083F-4154-4766-9F70-3110FE912F9C}"/>
              </a:ext>
            </a:extLst>
          </p:cNvPr>
          <p:cNvSpPr txBox="1"/>
          <p:nvPr userDrawn="1"/>
        </p:nvSpPr>
        <p:spPr>
          <a:xfrm rot="5400000">
            <a:off x="4051299" y="4013657"/>
            <a:ext cx="7086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cap="all" dirty="0">
                <a:solidFill>
                  <a:schemeClr val="bg1">
                    <a:alpha val="60000"/>
                  </a:schemeClr>
                </a:solidFill>
              </a:rPr>
              <a:t>Day Camp 2021</a:t>
            </a:r>
          </a:p>
        </p:txBody>
      </p:sp>
    </p:spTree>
    <p:extLst>
      <p:ext uri="{BB962C8B-B14F-4D97-AF65-F5344CB8AC3E}">
        <p14:creationId xmlns:p14="http://schemas.microsoft.com/office/powerpoint/2010/main" val="3849317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y Camps Pool/Swi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C205B279-89A1-4C2E-850C-A3803A4A04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0850" y="419100"/>
            <a:ext cx="6534150" cy="28837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E4E360-1292-4778-A1D7-6BCA58FE1DF3}"/>
              </a:ext>
            </a:extLst>
          </p:cNvPr>
          <p:cNvSpPr/>
          <p:nvPr userDrawn="1"/>
        </p:nvSpPr>
        <p:spPr>
          <a:xfrm>
            <a:off x="7416800" y="0"/>
            <a:ext cx="355600" cy="10058400"/>
          </a:xfrm>
          <a:prstGeom prst="rect">
            <a:avLst/>
          </a:prstGeom>
          <a:solidFill>
            <a:srgbClr val="F37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EF91504-8C90-42D9-B075-1FA032802FF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0850" y="3587885"/>
            <a:ext cx="6534150" cy="105874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F37043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buNone/>
              <a:defRPr sz="1400" b="1"/>
            </a:lvl2pPr>
            <a:lvl3pPr marL="0" indent="0">
              <a:lnSpc>
                <a:spcPct val="100000"/>
              </a:lnSpc>
              <a:spcBef>
                <a:spcPts val="300"/>
              </a:spcBef>
              <a:buNone/>
              <a:defRPr sz="1200"/>
            </a:lvl3pPr>
            <a:lvl4pPr marL="0" indent="0">
              <a:lnSpc>
                <a:spcPct val="100000"/>
              </a:lnSpc>
              <a:spcBef>
                <a:spcPts val="1200"/>
              </a:spcBef>
              <a:buNone/>
              <a:defRPr sz="1000"/>
            </a:lvl4pPr>
            <a:lvl5pPr marL="155448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Subhead</a:t>
            </a:r>
          </a:p>
          <a:p>
            <a:pPr lvl="2"/>
            <a:r>
              <a:rPr lang="en-US" dirty="0"/>
              <a:t>Ages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5C6EFE8-A843-454B-8EC9-0ED0E13951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8500" y="4826000"/>
            <a:ext cx="6057900" cy="444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800"/>
              </a:spcBef>
              <a:buNone/>
              <a:defRPr sz="1800">
                <a:solidFill>
                  <a:srgbClr val="F37043"/>
                </a:solidFill>
              </a:defRPr>
            </a:lvl1pPr>
            <a:lvl2pPr marL="0" indent="0">
              <a:spcBef>
                <a:spcPts val="900"/>
              </a:spcBef>
              <a:buNone/>
              <a:defRPr sz="1000" b="0"/>
            </a:lvl2pPr>
            <a:lvl3pPr marL="228600" indent="-114300">
              <a:spcBef>
                <a:spcPts val="750"/>
              </a:spcBef>
              <a:defRPr sz="1000"/>
            </a:lvl3pPr>
          </a:lstStyle>
          <a:p>
            <a:pPr lvl="0"/>
            <a:r>
              <a:rPr lang="en-US" dirty="0"/>
              <a:t>Heading 1</a:t>
            </a:r>
          </a:p>
          <a:p>
            <a:pPr lvl="1"/>
            <a:r>
              <a:rPr lang="en-US" dirty="0"/>
              <a:t>Body Copy</a:t>
            </a:r>
          </a:p>
          <a:p>
            <a:pPr lvl="2"/>
            <a:r>
              <a:rPr lang="en-US" dirty="0"/>
              <a:t>Bulleted Text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574368C-E7BA-4953-84C7-9C1A2A4CC9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8120" y="9505908"/>
            <a:ext cx="4443514" cy="4071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rgbClr val="00A1E4"/>
                </a:solidFill>
              </a:defRPr>
            </a:lvl1pPr>
          </a:lstStyle>
          <a:p>
            <a:pPr algn="r"/>
            <a:r>
              <a:rPr lang="en-US" sz="1050" b="1">
                <a:latin typeface="Arial Black" panose="020B0A04020102020204" pitchFamily="34" charset="0"/>
              </a:rPr>
              <a:t>Rediscover Summer Camp </a:t>
            </a:r>
            <a:r>
              <a:rPr lang="en-US" sz="900"/>
              <a:t>at Chesterbrook Academy West Chester</a:t>
            </a:r>
            <a:endParaRPr lang="en-US" sz="900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94F44A6-6B1C-4D2A-AA37-DD2D6AC872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0766" y="9556024"/>
            <a:ext cx="1841602" cy="3166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B6EA26DC-9945-46CC-A70D-21F656A72A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4EEE5A-0362-4B75-B29C-E4B0D0A5E77A}"/>
              </a:ext>
            </a:extLst>
          </p:cNvPr>
          <p:cNvSpPr txBox="1"/>
          <p:nvPr userDrawn="1"/>
        </p:nvSpPr>
        <p:spPr>
          <a:xfrm rot="5400000">
            <a:off x="4051299" y="4013657"/>
            <a:ext cx="7086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cap="all" dirty="0">
                <a:solidFill>
                  <a:schemeClr val="bg1">
                    <a:alpha val="60000"/>
                  </a:schemeClr>
                </a:solidFill>
              </a:rPr>
              <a:t>Day Camp 2021</a:t>
            </a:r>
          </a:p>
        </p:txBody>
      </p:sp>
    </p:spTree>
    <p:extLst>
      <p:ext uri="{BB962C8B-B14F-4D97-AF65-F5344CB8AC3E}">
        <p14:creationId xmlns:p14="http://schemas.microsoft.com/office/powerpoint/2010/main" val="1299731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715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684" r:id="rId2"/>
    <p:sldLayoutId id="2147483689" r:id="rId3"/>
    <p:sldLayoutId id="2147483704" r:id="rId4"/>
    <p:sldLayoutId id="2147483674" r:id="rId5"/>
    <p:sldLayoutId id="2147483712" r:id="rId6"/>
    <p:sldLayoutId id="2147483693" r:id="rId7"/>
    <p:sldLayoutId id="2147483688" r:id="rId8"/>
    <p:sldLayoutId id="2147483694" r:id="rId9"/>
    <p:sldLayoutId id="2147483705" r:id="rId10"/>
    <p:sldLayoutId id="2147483708" r:id="rId11"/>
    <p:sldLayoutId id="2147483699" r:id="rId12"/>
    <p:sldLayoutId id="2147483675" r:id="rId13"/>
    <p:sldLayoutId id="2147483685" r:id="rId14"/>
    <p:sldLayoutId id="2147483695" r:id="rId15"/>
    <p:sldLayoutId id="2147483703" r:id="rId16"/>
    <p:sldLayoutId id="2147483709" r:id="rId17"/>
    <p:sldLayoutId id="2147483697" r:id="rId18"/>
    <p:sldLayoutId id="2147483676" r:id="rId19"/>
    <p:sldLayoutId id="2147483686" r:id="rId20"/>
    <p:sldLayoutId id="2147483696" r:id="rId21"/>
    <p:sldLayoutId id="2147483707" r:id="rId22"/>
    <p:sldLayoutId id="2147483698" r:id="rId23"/>
    <p:sldLayoutId id="2147483677" r:id="rId24"/>
    <p:sldLayoutId id="2147483687" r:id="rId25"/>
    <p:sldLayoutId id="2147483700" r:id="rId26"/>
    <p:sldLayoutId id="2147483678" r:id="rId27"/>
    <p:sldLayoutId id="2147483713" r:id="rId28"/>
    <p:sldLayoutId id="2147483680" r:id="rId29"/>
    <p:sldLayoutId id="2147483701" r:id="rId30"/>
    <p:sldLayoutId id="2147483681" r:id="rId31"/>
    <p:sldLayoutId id="2147483682" r:id="rId32"/>
    <p:sldLayoutId id="2147483683" r:id="rId33"/>
  </p:sldLayoutIdLst>
  <p:hf hdr="0" dt="0"/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144" userDrawn="1">
          <p15:clr>
            <a:srgbClr val="F26B43"/>
          </p15:clr>
        </p15:guide>
        <p15:guide id="2" pos="24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34" Type="http://schemas.openxmlformats.org/officeDocument/2006/relationships/image" Target="../media/image3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33" Type="http://schemas.openxmlformats.org/officeDocument/2006/relationships/image" Target="../media/image33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Relationship Id="rId35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68DF8D-54D9-48E4-9262-C41CA0FB01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EA26DC-9945-46CC-A70D-21F656A72A5B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6CD48264-DDF3-41C9-8334-2B38AAE2103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July 2021</a:t>
            </a:r>
          </a:p>
          <a:p>
            <a:pPr lvl="1"/>
            <a:r>
              <a:rPr lang="en-US" dirty="0"/>
              <a:t>Preschool Summer Camp</a:t>
            </a:r>
          </a:p>
          <a:p>
            <a:pPr lvl="2"/>
            <a:r>
              <a:rPr lang="en-US" dirty="0"/>
              <a:t>at Chesterbrook Academy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C0CF1E90-A509-4ACE-9ADA-274DB19E2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82" y="9479512"/>
            <a:ext cx="6446184" cy="218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2273" tIns="32273" rIns="32273" bIns="32273" numCol="1" anchor="t" anchorCtr="0" compatLnSpc="1">
            <a:prstTxWarp prst="textNoShape">
              <a:avLst/>
            </a:prstTxWarp>
          </a:bodyPr>
          <a:lstStyle/>
          <a:p>
            <a:pPr marR="21013" defTabSz="80686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71" dirty="0">
                <a:solidFill>
                  <a:srgbClr val="00A1E4"/>
                </a:solidFill>
                <a:latin typeface="Franklin Gothic Demi" panose="020B0703020102020204" pitchFamily="34" charset="0"/>
              </a:rPr>
              <a:t>Address |  Phone Number  |  School Level Website |  Camp Director Email</a:t>
            </a:r>
            <a:endParaRPr lang="en-US" altLang="en-US" sz="1588" dirty="0">
              <a:solidFill>
                <a:srgbClr val="00A1E4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E5EC1267-D0C9-4682-9BAF-52991C66A7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198044"/>
              </p:ext>
            </p:extLst>
          </p:nvPr>
        </p:nvGraphicFramePr>
        <p:xfrm>
          <a:off x="506373" y="1751648"/>
          <a:ext cx="6625163" cy="7752507"/>
        </p:xfrm>
        <a:graphic>
          <a:graphicData uri="http://schemas.openxmlformats.org/drawingml/2006/table">
            <a:tbl>
              <a:tblPr/>
              <a:tblGrid>
                <a:gridCol w="1237360">
                  <a:extLst>
                    <a:ext uri="{9D8B030D-6E8A-4147-A177-3AD203B41FA5}">
                      <a16:colId xmlns:a16="http://schemas.microsoft.com/office/drawing/2014/main" val="2496349887"/>
                    </a:ext>
                  </a:extLst>
                </a:gridCol>
                <a:gridCol w="1344118">
                  <a:extLst>
                    <a:ext uri="{9D8B030D-6E8A-4147-A177-3AD203B41FA5}">
                      <a16:colId xmlns:a16="http://schemas.microsoft.com/office/drawing/2014/main" val="1287600649"/>
                    </a:ext>
                  </a:extLst>
                </a:gridCol>
                <a:gridCol w="1344118">
                  <a:extLst>
                    <a:ext uri="{9D8B030D-6E8A-4147-A177-3AD203B41FA5}">
                      <a16:colId xmlns:a16="http://schemas.microsoft.com/office/drawing/2014/main" val="3848536565"/>
                    </a:ext>
                  </a:extLst>
                </a:gridCol>
                <a:gridCol w="1344118">
                  <a:extLst>
                    <a:ext uri="{9D8B030D-6E8A-4147-A177-3AD203B41FA5}">
                      <a16:colId xmlns:a16="http://schemas.microsoft.com/office/drawing/2014/main" val="2006107966"/>
                    </a:ext>
                  </a:extLst>
                </a:gridCol>
                <a:gridCol w="1355449">
                  <a:extLst>
                    <a:ext uri="{9D8B030D-6E8A-4147-A177-3AD203B41FA5}">
                      <a16:colId xmlns:a16="http://schemas.microsoft.com/office/drawing/2014/main" val="616661434"/>
                    </a:ext>
                  </a:extLst>
                </a:gridCol>
              </a:tblGrid>
              <a:tr h="343216"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4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Monday</a:t>
                      </a:r>
                      <a:endParaRPr lang="en-US" sz="9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Ultra Bold" panose="020B0A02020104020203" pitchFamily="34" charset="0"/>
                      </a:endParaRPr>
                    </a:p>
                  </a:txBody>
                  <a:tcPr marL="65002" marR="65002" marT="15826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7D8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4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Tuesday</a:t>
                      </a:r>
                      <a:endParaRPr lang="en-US" sz="9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Ultra Bold" panose="020B0A02020104020203" pitchFamily="34" charset="0"/>
                      </a:endParaRPr>
                    </a:p>
                  </a:txBody>
                  <a:tcPr marL="65002" marR="65002" marT="158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7D8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4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Wednesday</a:t>
                      </a:r>
                      <a:endParaRPr lang="en-US" sz="9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Ultra Bold" panose="020B0A02020104020203" pitchFamily="34" charset="0"/>
                      </a:endParaRPr>
                    </a:p>
                  </a:txBody>
                  <a:tcPr marL="65002" marR="65002" marT="158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7D8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4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Thursday</a:t>
                      </a:r>
                      <a:endParaRPr lang="en-US" sz="9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Ultra Bold" panose="020B0A02020104020203" pitchFamily="34" charset="0"/>
                      </a:endParaRPr>
                    </a:p>
                  </a:txBody>
                  <a:tcPr marL="65002" marR="65002" marT="158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7D8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4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Friday</a:t>
                      </a:r>
                      <a:endParaRPr lang="en-US" sz="9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Ultra Bold" panose="020B0A02020104020203" pitchFamily="34" charset="0"/>
                      </a:endParaRPr>
                    </a:p>
                  </a:txBody>
                  <a:tcPr marL="65002" marR="65002" marT="158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7D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0501267"/>
                  </a:ext>
                </a:extLst>
              </a:tr>
              <a:tr h="1421341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  <a:endParaRPr lang="en-US" sz="900" b="1" kern="140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4434" marR="64434" marT="31937" marB="31937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  <a:endParaRPr lang="en-US" sz="900" b="1" kern="140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4434" marR="64434" marT="31937" marB="31937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  <a:endParaRPr lang="en-US" sz="900" b="1" kern="140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4434" marR="64434" marT="31937" marB="31937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In Home Event: Gym Sport All ages 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kern="140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4434" marR="64434" marT="31937" marB="31937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9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Activity: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Classroom Robot or Robot Vest 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kern="140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434" marR="64434" marT="31937" marB="31937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4146722"/>
                  </a:ext>
                </a:extLst>
              </a:tr>
              <a:tr h="1421341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 sz="9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Students be encouraged to dress up in their favorite team jersey 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Activity: Nature Olympic Rings </a:t>
                      </a:r>
                    </a:p>
                  </a:txBody>
                  <a:tcPr marL="64434" marR="64434" marT="31937" marB="31937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Activity: Pass the Torch Relay. 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4434" marR="64434" marT="31937" marB="31937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Splash &amp; Play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Water Play 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9:30-10:00 Toddlers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10:00-10:30 Beginners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10:30-11 Intermediates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11:00-11:30 Pre-k/School Agers 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Activity: Golf Ball Painting </a:t>
                      </a: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4434" marR="64434" marT="31937" marB="31937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en-US" sz="9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In Home Event: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Soccer Shots 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Beginners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Intermediates 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Pre-K 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kern="140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434" marR="64434" marT="31937" marB="31937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 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Activity: Straw Javelin Throw 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4434" marR="64434" marT="31937" marB="31937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3617901"/>
                  </a:ext>
                </a:extLst>
              </a:tr>
              <a:tr h="1421341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en-US" sz="9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kern="140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kern="140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kern="140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40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In Home Event: Burns and Company Puppet Show for all ages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434" marR="64434" marT="31937" marB="31937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  <a:endParaRPr lang="en-US" sz="9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Activity: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Animal Marionettes 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434" marR="64434" marT="31937" marB="31937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Splash &amp; Play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Water Play 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9:30-10:00 Toddlers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10:00-10:30 Beginners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10:30-11 Intermediates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11:00-11:30 Pre-k/School Agers </a:t>
                      </a: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4434" marR="64434" marT="31937" marB="31937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  <a:p>
                      <a:pPr marL="0" marR="0" lvl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40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Activity:</a:t>
                      </a:r>
                    </a:p>
                    <a:p>
                      <a:pPr marL="0" marR="0" lvl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40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Please, Please, The Bees </a:t>
                      </a:r>
                      <a:endParaRPr lang="en-US" sz="800" kern="140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4434" marR="64434" marT="31937" marB="31937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  <a:p>
                      <a:pPr marL="0" marR="0" lvl="0" indent="0" algn="ctr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Activity: Marvelous Me Puppet</a:t>
                      </a: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4434" marR="64434" marT="31937" marB="31937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2430590"/>
                  </a:ext>
                </a:extLst>
              </a:tr>
              <a:tr h="1421341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1" kern="140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In Home Event: Chocolate Bar in A Car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40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Beginners- 10:00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40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Intermediates -10:30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kern="140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Pre-K-11:00</a:t>
                      </a:r>
                    </a:p>
                  </a:txBody>
                  <a:tcPr marL="64434" marR="64434" marT="31937" marB="31937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 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rgbClr val="5C2D91"/>
                          </a:solidFill>
                          <a:effectLst/>
                          <a:latin typeface="Calibri" panose="020F0502020204030204" pitchFamily="34" charset="0"/>
                        </a:rPr>
                        <a:t>Activity: Silly Animal Toast (will be served for breakfast)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4434" marR="64434" marT="31937" marB="31937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Splash &amp; Play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Water Play 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9:30-10:00 Toddlers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10:00-10:30 Beginners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10:30-11 Intermediates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11:00-11:30 Pre-k/School Agers 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Activity: Spice It Up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1" kern="140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4434" marR="64434" marT="31937" marB="31937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en-US" sz="9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Activity: Design a food truck. 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40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34" marR="64434" marT="31937" marB="31937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Activity: Hot and Cold food sorting using pictures from magazines/grocery store ads. 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4434" marR="64434" marT="31937" marB="31937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1735108"/>
                  </a:ext>
                </a:extLst>
              </a:tr>
              <a:tr h="1421341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  <a:endParaRPr lang="en-US" sz="900" b="1" kern="14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kern="14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kern="140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4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River Painting 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kern="14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434" marR="64434" marT="31937" marB="31937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  <a:endParaRPr lang="en-US" sz="900" b="1" kern="14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Activity: </a:t>
                      </a:r>
                      <a:r>
                        <a:rPr lang="en-US" sz="1100" kern="140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DewDrop</a:t>
                      </a:r>
                      <a:r>
                        <a:rPr lang="en-US" sz="1100" kern="140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 Circles 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kern="14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434" marR="64434" marT="31937" marB="31937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Splash &amp; Play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Water Play 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9:30-10:00 Toddlers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10:00-10:30 Beginners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10:30-11 Intermediates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11:00-11:30 Pre-k/School Agers </a:t>
                      </a: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4434" marR="64434" marT="31937" marB="31937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   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rgbClr val="F37043"/>
                          </a:solidFill>
                          <a:effectLst/>
                          <a:latin typeface="Calibri" panose="020F0502020204030204" pitchFamily="34" charset="0"/>
                        </a:rPr>
                        <a:t>In Home Event: Dance on The Go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rgbClr val="F37043"/>
                          </a:solidFill>
                          <a:effectLst/>
                          <a:latin typeface="Calibri" panose="020F0502020204030204" pitchFamily="34" charset="0"/>
                        </a:rPr>
                        <a:t>Activity: What dissolves in Water?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4434" marR="64434" marT="31937" marB="31937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     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Activity: Shark Teeth</a:t>
                      </a: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en-US" sz="900" b="1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4434" marR="64434" marT="31937" marB="31937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2765189"/>
                  </a:ext>
                </a:extLst>
              </a:tr>
            </a:tbl>
          </a:graphicData>
        </a:graphic>
      </p:graphicFrame>
      <p:sp>
        <p:nvSpPr>
          <p:cNvPr id="15" name="Text Box 7">
            <a:extLst>
              <a:ext uri="{FF2B5EF4-FFF2-40B4-BE49-F238E27FC236}">
                <a16:creationId xmlns:a16="http://schemas.microsoft.com/office/drawing/2014/main" id="{2B506059-3F0C-449D-AD64-FEF501EC9B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2583" y="9483056"/>
            <a:ext cx="1524000" cy="134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2273" tIns="32273" rIns="32273" bIns="32273" numCol="1" anchor="t" anchorCtr="0" compatLnSpc="1">
            <a:prstTxWarp prst="textNoShape">
              <a:avLst/>
            </a:prstTxWarp>
          </a:bodyPr>
          <a:lstStyle/>
          <a:p>
            <a:pPr algn="r" defTabSz="80686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18" dirty="0">
                <a:solidFill>
                  <a:srgbClr val="000000"/>
                </a:solidFill>
                <a:latin typeface="Franklin Gothic Book" panose="020B0503020102020204" pitchFamily="34" charset="0"/>
              </a:rPr>
              <a:t>Calendar is subject to change.</a:t>
            </a:r>
            <a:endParaRPr lang="en-US" altLang="en-US" sz="1588" dirty="0">
              <a:latin typeface="Arial" panose="020B06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D390ABD-F33C-4A93-8059-D9FE80802A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760" y="2157724"/>
            <a:ext cx="1005337" cy="129144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15D83A5-DA2D-4DE6-9060-6E81A90A9C58}"/>
              </a:ext>
            </a:extLst>
          </p:cNvPr>
          <p:cNvSpPr txBox="1"/>
          <p:nvPr/>
        </p:nvSpPr>
        <p:spPr>
          <a:xfrm>
            <a:off x="8404225" y="942945"/>
            <a:ext cx="19002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Add your school logo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F1FE910-F1C6-4BEA-9A33-8CB1FB229B6B}"/>
              </a:ext>
            </a:extLst>
          </p:cNvPr>
          <p:cNvCxnSpPr>
            <a:cxnSpLocks/>
          </p:cNvCxnSpPr>
          <p:nvPr/>
        </p:nvCxnSpPr>
        <p:spPr>
          <a:xfrm flipH="1">
            <a:off x="7975600" y="1079500"/>
            <a:ext cx="381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52963F2B-8218-49E9-BBB1-9B82F95901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1164" y="298594"/>
            <a:ext cx="1519239" cy="1486625"/>
          </a:xfrm>
          <a:prstGeom prst="rect">
            <a:avLst/>
          </a:prstGeom>
        </p:spPr>
      </p:pic>
      <p:pic>
        <p:nvPicPr>
          <p:cNvPr id="41" name="Picture 6">
            <a:extLst>
              <a:ext uri="{FF2B5EF4-FFF2-40B4-BE49-F238E27FC236}">
                <a16:creationId xmlns:a16="http://schemas.microsoft.com/office/drawing/2014/main" id="{D60277D3-6113-4C44-9A5B-199FC1915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1420" y="620741"/>
            <a:ext cx="738185" cy="835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42" name="Picture 41" descr="Logo&#10;&#10;Description automatically generated">
            <a:extLst>
              <a:ext uri="{FF2B5EF4-FFF2-40B4-BE49-F238E27FC236}">
                <a16:creationId xmlns:a16="http://schemas.microsoft.com/office/drawing/2014/main" id="{56ABC9A5-D1EC-4C8E-9598-A15EBB9CD1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3700" y="2629719"/>
            <a:ext cx="1410954" cy="940311"/>
          </a:xfrm>
          <a:prstGeom prst="rect">
            <a:avLst/>
          </a:prstGeom>
        </p:spPr>
      </p:pic>
      <p:pic>
        <p:nvPicPr>
          <p:cNvPr id="43" name="Picture 42" descr="Diagram, logo&#10;&#10;Description automatically generated">
            <a:extLst>
              <a:ext uri="{FF2B5EF4-FFF2-40B4-BE49-F238E27FC236}">
                <a16:creationId xmlns:a16="http://schemas.microsoft.com/office/drawing/2014/main" id="{AB74BA8D-BD58-41E8-931F-0F60FD8768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1013" y="3870327"/>
            <a:ext cx="756328" cy="793200"/>
          </a:xfrm>
          <a:prstGeom prst="rect">
            <a:avLst/>
          </a:prstGeom>
        </p:spPr>
      </p:pic>
      <p:pic>
        <p:nvPicPr>
          <p:cNvPr id="44" name="Picture 43" descr="A picture containing logo&#10;&#10;Description automatically generated">
            <a:extLst>
              <a:ext uri="{FF2B5EF4-FFF2-40B4-BE49-F238E27FC236}">
                <a16:creationId xmlns:a16="http://schemas.microsoft.com/office/drawing/2014/main" id="{8C665459-7DC0-4501-A32E-8E942EA0B5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6894" y="4963824"/>
            <a:ext cx="1124566" cy="832907"/>
          </a:xfrm>
          <a:prstGeom prst="rect">
            <a:avLst/>
          </a:prstGeom>
        </p:spPr>
      </p:pic>
      <p:pic>
        <p:nvPicPr>
          <p:cNvPr id="45" name="Picture 44" descr="Logo&#10;&#10;Description automatically generated">
            <a:extLst>
              <a:ext uri="{FF2B5EF4-FFF2-40B4-BE49-F238E27FC236}">
                <a16:creationId xmlns:a16="http://schemas.microsoft.com/office/drawing/2014/main" id="{B41EBC71-30AE-4316-9082-63F6AB80B4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7041" y="6097028"/>
            <a:ext cx="1164273" cy="786582"/>
          </a:xfrm>
          <a:prstGeom prst="rect">
            <a:avLst/>
          </a:prstGeom>
        </p:spPr>
      </p:pic>
      <p:pic>
        <p:nvPicPr>
          <p:cNvPr id="46" name="Picture 45" descr="Logo&#10;&#10;Description automatically generated">
            <a:extLst>
              <a:ext uri="{FF2B5EF4-FFF2-40B4-BE49-F238E27FC236}">
                <a16:creationId xmlns:a16="http://schemas.microsoft.com/office/drawing/2014/main" id="{B2F08486-A052-4DCE-BB51-697FD3A158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479" y="7183907"/>
            <a:ext cx="1205396" cy="71701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B1145AD-F1E1-4F78-816B-6382A97573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8706" y="8201221"/>
            <a:ext cx="840943" cy="813053"/>
          </a:xfrm>
          <a:prstGeom prst="rect">
            <a:avLst/>
          </a:prstGeom>
        </p:spPr>
      </p:pic>
      <p:pic>
        <p:nvPicPr>
          <p:cNvPr id="48" name="Picture 47" descr="Logo&#10;&#10;Description automatically generated">
            <a:extLst>
              <a:ext uri="{FF2B5EF4-FFF2-40B4-BE49-F238E27FC236}">
                <a16:creationId xmlns:a16="http://schemas.microsoft.com/office/drawing/2014/main" id="{93E5C8DC-EFF1-4564-BEB4-74A865FF093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9720" y="8304927"/>
            <a:ext cx="1087893" cy="709347"/>
          </a:xfrm>
          <a:prstGeom prst="rect">
            <a:avLst/>
          </a:prstGeom>
        </p:spPr>
      </p:pic>
      <p:pic>
        <p:nvPicPr>
          <p:cNvPr id="49" name="Picture 48" descr="Logo&#10;&#10;Description automatically generated">
            <a:extLst>
              <a:ext uri="{FF2B5EF4-FFF2-40B4-BE49-F238E27FC236}">
                <a16:creationId xmlns:a16="http://schemas.microsoft.com/office/drawing/2014/main" id="{DF4F77D0-4760-4570-A88D-851A67DF25A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0649" y="7038482"/>
            <a:ext cx="1566035" cy="964154"/>
          </a:xfrm>
          <a:prstGeom prst="rect">
            <a:avLst/>
          </a:prstGeom>
        </p:spPr>
      </p:pic>
      <p:pic>
        <p:nvPicPr>
          <p:cNvPr id="50" name="Picture 49" descr="Logo&#10;&#10;Description automatically generated">
            <a:extLst>
              <a:ext uri="{FF2B5EF4-FFF2-40B4-BE49-F238E27FC236}">
                <a16:creationId xmlns:a16="http://schemas.microsoft.com/office/drawing/2014/main" id="{454058DA-304E-4BAD-9CBD-304A11CA68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0968" y="5945700"/>
            <a:ext cx="1205396" cy="790492"/>
          </a:xfrm>
          <a:prstGeom prst="rect">
            <a:avLst/>
          </a:prstGeom>
        </p:spPr>
      </p:pic>
      <p:pic>
        <p:nvPicPr>
          <p:cNvPr id="51" name="Picture 50" descr="Logo&#10;&#10;Description automatically generated">
            <a:extLst>
              <a:ext uri="{FF2B5EF4-FFF2-40B4-BE49-F238E27FC236}">
                <a16:creationId xmlns:a16="http://schemas.microsoft.com/office/drawing/2014/main" id="{3CBE51EB-9C88-4D80-ACA4-5FEC2B9A90C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906" y="4878100"/>
            <a:ext cx="917521" cy="765310"/>
          </a:xfrm>
          <a:prstGeom prst="rect">
            <a:avLst/>
          </a:prstGeom>
        </p:spPr>
      </p:pic>
      <p:pic>
        <p:nvPicPr>
          <p:cNvPr id="52" name="Picture 51" descr="Logo&#10;&#10;Description automatically generated">
            <a:extLst>
              <a:ext uri="{FF2B5EF4-FFF2-40B4-BE49-F238E27FC236}">
                <a16:creationId xmlns:a16="http://schemas.microsoft.com/office/drawing/2014/main" id="{A7492BE1-BF4B-438A-B82A-0EEA79DEFFB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238" y="8107859"/>
            <a:ext cx="425866" cy="360495"/>
          </a:xfrm>
          <a:prstGeom prst="rect">
            <a:avLst/>
          </a:prstGeom>
        </p:spPr>
      </p:pic>
      <p:pic>
        <p:nvPicPr>
          <p:cNvPr id="53" name="Picture 52" descr="Logo, company name&#10;&#10;Description automatically generated">
            <a:extLst>
              <a:ext uri="{FF2B5EF4-FFF2-40B4-BE49-F238E27FC236}">
                <a16:creationId xmlns:a16="http://schemas.microsoft.com/office/drawing/2014/main" id="{5083DC66-7B28-4069-8016-E785E77C734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4073" y="2645050"/>
            <a:ext cx="1079186" cy="82298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97F7FB8E-6EE0-4DA2-ABE6-1D64785D0C41}"/>
              </a:ext>
            </a:extLst>
          </p:cNvPr>
          <p:cNvSpPr txBox="1"/>
          <p:nvPr/>
        </p:nvSpPr>
        <p:spPr>
          <a:xfrm>
            <a:off x="8520849" y="2128592"/>
            <a:ext cx="19002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Activity Blocks</a:t>
            </a:r>
          </a:p>
        </p:txBody>
      </p:sp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7C14AF65-11D6-43E9-9E59-1254B564750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591" y="3540927"/>
            <a:ext cx="606709" cy="39787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6B4D5D4-3EAA-4ED0-80E3-39FEE6954FD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46441" y="4655070"/>
            <a:ext cx="371168" cy="37116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F31D225-EE94-4DDF-8D73-84F70C7B655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01643" y="6113180"/>
            <a:ext cx="371168" cy="37116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89F8F53-D751-4E5A-8617-8B9C162B6FE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47253" y="7614877"/>
            <a:ext cx="371168" cy="37116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ACB3A5C-6F04-40C0-B286-39ADFC65D40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67339" y="9091606"/>
            <a:ext cx="371168" cy="3711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48D800-FDA3-4CF2-963F-A503A79B29B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68797" y="2678074"/>
            <a:ext cx="742937" cy="5820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2D310C-EAD7-4AD0-AB3D-C0BF756E0BA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084153">
            <a:off x="5855132" y="2833765"/>
            <a:ext cx="485330" cy="5823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012115-37FA-4943-88A1-52CFC17C932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flipH="1">
            <a:off x="6471443" y="2938243"/>
            <a:ext cx="471561" cy="321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AA3ED1-8062-4B52-934C-BE84D6B6865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830320" y="4505894"/>
            <a:ext cx="619889" cy="371168"/>
          </a:xfrm>
          <a:prstGeom prst="rect">
            <a:avLst/>
          </a:prstGeom>
        </p:spPr>
      </p:pic>
      <p:pic>
        <p:nvPicPr>
          <p:cNvPr id="35" name="Picture 34" descr="Logo&#10;&#10;Description automatically generated">
            <a:extLst>
              <a:ext uri="{FF2B5EF4-FFF2-40B4-BE49-F238E27FC236}">
                <a16:creationId xmlns:a16="http://schemas.microsoft.com/office/drawing/2014/main" id="{B0AF9679-BC75-4B06-B157-9C05FC79D3F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91" y="5179594"/>
            <a:ext cx="477009" cy="3978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E38812-191F-4CA2-909B-51DDC1DB088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5219" y="5660466"/>
            <a:ext cx="503345" cy="666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E63B1A-42FC-4825-96F9-DA7EF7AB2FE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39236" y="5553762"/>
            <a:ext cx="1107740" cy="83080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20837B9-F8F2-4F89-8D9E-D229D978A51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940880" y="5545734"/>
            <a:ext cx="923441" cy="616397"/>
          </a:xfrm>
          <a:prstGeom prst="rect">
            <a:avLst/>
          </a:prstGeom>
        </p:spPr>
      </p:pic>
      <p:pic>
        <p:nvPicPr>
          <p:cNvPr id="56" name="Picture 55" descr="Logo&#10;&#10;Description automatically generated">
            <a:extLst>
              <a:ext uri="{FF2B5EF4-FFF2-40B4-BE49-F238E27FC236}">
                <a16:creationId xmlns:a16="http://schemas.microsoft.com/office/drawing/2014/main" id="{F371C753-1202-4D02-840E-BDDB82CFB0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733" y="6575443"/>
            <a:ext cx="714875" cy="4252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2B74DC-7670-4C12-BD48-8F3243E9059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164347" y="8592746"/>
            <a:ext cx="516734" cy="6660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714DA0-9EB0-4600-B9ED-E54AD4AB413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966096" y="8849997"/>
            <a:ext cx="371168" cy="556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B7DEAB-7F71-4A11-B59E-4ABCCF5F62A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33770" y="8712633"/>
            <a:ext cx="514334" cy="3423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C040E7-3353-44ED-9BC0-9BA0DE4E0EF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132584" y="8511976"/>
            <a:ext cx="616397" cy="6163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50D595-C19C-4DEE-B44F-0E5E45BDB4F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146504" y="4006494"/>
            <a:ext cx="526821" cy="7902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74C270C-39F5-4AA1-A498-46C812C07E8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 rot="1423998">
            <a:off x="1469275" y="4451923"/>
            <a:ext cx="321643" cy="4669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FEB874-71C4-46AC-A037-25F1701028BA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178248" y="4011823"/>
            <a:ext cx="526986" cy="7902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7B0941-78F8-4728-B6A9-1F6C1D760961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201798" y="4663527"/>
            <a:ext cx="446369" cy="29571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01C9ADE-63F3-4BF4-B1C0-43F5DB8222B9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944799" y="7148487"/>
            <a:ext cx="830064" cy="46639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920CEE2-1B0A-410A-93A0-4ACEA8181EBC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768797" y="7085071"/>
            <a:ext cx="770149" cy="77014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3FC10AB-985B-4F3E-8D7B-653C5DDA04A3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 rot="993054">
            <a:off x="6567229" y="7439373"/>
            <a:ext cx="363502" cy="54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661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A1E4"/>
      </a:accent1>
      <a:accent2>
        <a:srgbClr val="F37043"/>
      </a:accent2>
      <a:accent3>
        <a:srgbClr val="AEC340"/>
      </a:accent3>
      <a:accent4>
        <a:srgbClr val="FFCB05"/>
      </a:accent4>
      <a:accent5>
        <a:srgbClr val="63309C"/>
      </a:accent5>
      <a:accent6>
        <a:srgbClr val="E60C93"/>
      </a:accent6>
      <a:hlink>
        <a:srgbClr val="55CDFF"/>
      </a:hlink>
      <a:folHlink>
        <a:srgbClr val="002060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6c134e8-bef0-482e-9f1c-a7294db10c31">RZXFP22AZQT3-1633496401-194</_dlc_DocId>
    <_dlc_DocIdUrl xmlns="46c134e8-bef0-482e-9f1c-a7294db10c31">
      <Url>https://nlcinccom.sharepoint.com/mktg/_layouts/15/DocIdRedir.aspx?ID=RZXFP22AZQT3-1633496401-194</Url>
      <Description>RZXFP22AZQT3-1633496401-194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A1A85BB4D41D4DB73DB351B28ECFCC" ma:contentTypeVersion="8" ma:contentTypeDescription="Create a new document." ma:contentTypeScope="" ma:versionID="e78cc863c9e769e02ebf15e0929c2a1c">
  <xsd:schema xmlns:xsd="http://www.w3.org/2001/XMLSchema" xmlns:xs="http://www.w3.org/2001/XMLSchema" xmlns:p="http://schemas.microsoft.com/office/2006/metadata/properties" xmlns:ns2="46c134e8-bef0-482e-9f1c-a7294db10c31" xmlns:ns3="874e3b46-fab7-481b-a6a7-dbc601a5ec19" targetNamespace="http://schemas.microsoft.com/office/2006/metadata/properties" ma:root="true" ma:fieldsID="848d6bb71f512031bfa8526c6bc4cc49" ns2:_="" ns3:_="">
    <xsd:import namespace="46c134e8-bef0-482e-9f1c-a7294db10c31"/>
    <xsd:import namespace="874e3b46-fab7-481b-a6a7-dbc601a5ec1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c134e8-bef0-482e-9f1c-a7294db10c31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4e3b46-fab7-481b-a6a7-dbc601a5ec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B45099E-6F76-4694-84B2-0EAB78BDC64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2CDADF4-7923-4C54-B049-272074AEB3F2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6D5CF06F-564E-4C31-90C7-BB0A75587BEC}">
  <ds:schemaRefs>
    <ds:schemaRef ds:uri="39d2a9e9-e138-417a-9b55-02c67c80c2c4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  <ds:schemaRef ds:uri="http://purl.org/dc/elements/1.1/"/>
    <ds:schemaRef ds:uri="46c134e8-bef0-482e-9f1c-a7294db10c31"/>
  </ds:schemaRefs>
</ds:datastoreItem>
</file>

<file path=customXml/itemProps4.xml><?xml version="1.0" encoding="utf-8"?>
<ds:datastoreItem xmlns:ds="http://schemas.openxmlformats.org/officeDocument/2006/customXml" ds:itemID="{5CF4D6FC-C97B-40A3-8AF2-3216FEC02E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c134e8-bef0-482e-9f1c-a7294db10c31"/>
    <ds:schemaRef ds:uri="874e3b46-fab7-481b-a6a7-dbc601a5ec1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16454</TotalTime>
  <Words>295</Words>
  <Application>Microsoft Office PowerPoint</Application>
  <PresentationFormat>Custom</PresentationFormat>
  <Paragraphs>108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1" baseType="lpstr">
      <vt:lpstr>Arial</vt:lpstr>
      <vt:lpstr>Arial Black</vt:lpstr>
      <vt:lpstr>Calibri</vt:lpstr>
      <vt:lpstr>Comic Sans MS</vt:lpstr>
      <vt:lpstr>Franklin Gothic Book</vt:lpstr>
      <vt:lpstr>Franklin Gothic Demi</vt:lpstr>
      <vt:lpstr>Gill Sans Ultra Bold</vt:lpstr>
      <vt:lpstr>Times New Roman</vt:lpstr>
      <vt:lpstr>Trebuchet MS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 Collinson</dc:creator>
  <cp:lastModifiedBy>Yasmine Newsome</cp:lastModifiedBy>
  <cp:revision>567</cp:revision>
  <dcterms:created xsi:type="dcterms:W3CDTF">2020-12-18T14:01:48Z</dcterms:created>
  <dcterms:modified xsi:type="dcterms:W3CDTF">2021-07-01T23:18:44Z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0x01010071A1A85BB4D41D4DB73DB351B28ECFCC</vt:lpwstr>
  </property>
  <property fmtid="{D5CDD505-2E9C-101B-9397-08002B2CF9AE}" pid="3" name="_dlc_DocIdItemGuid">
    <vt:lpwstr>9053889b-db40-4890-9d68-a2f7b2484f28</vt:lpwstr>
  </property>
</Properties>
</file>